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36DA1-2B73-4BF5-B32C-2CB65C596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E862B5-FF2C-424F-A06C-F6215C20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2178C8-6F7A-4128-96D0-1350367A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21F3E4-4AE7-49E6-AA40-3F048C0C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C1821-3A27-4B74-B305-B967D2AC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6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CA6E-AD38-4A96-8BB0-B838D6E0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8E10D5-27B7-4AA6-A886-6885B5E1F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C41C43-A4B3-4437-B118-A03123AB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43CCF4-AC75-4F4A-A43E-268F3B06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3D680-F21D-4CEB-9010-82DB8468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8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DEE3E4-B5BE-4601-ACEC-86B4FEE96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35DFE3-C2DD-47A1-8D56-0E1ED1DB5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D9989-772D-4E38-9E73-067FD3AC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06030-5623-4DA0-B91B-9E0A04FB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6D7AB-DCC7-4AA9-BAE1-B73272BC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0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8FFC8-0805-42C7-A845-F2A2A247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FA1FD3-2FCB-48A8-8C95-778DDA64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3E5359-843A-486F-8592-47200F8D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1DEBEA-1BBE-4A14-A741-F8216383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D8D5C-F6F1-486D-9A63-8AB52F64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5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D49E0-B46F-4521-8E48-D52474A1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7D96BD-22DB-477B-8585-64AD426C7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ECB173-A047-4C3E-B210-B324E995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5518F-0E31-475E-8D06-46D3F522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B1105-18B7-4AF5-84A6-3575159B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6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3AAC2-3C97-4A8C-B0D9-A7C5D246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2498F7-7EAB-43FF-B8D4-AD0247A2D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5976EA-F3FE-4BB6-91B5-C98EA6999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5B58C2-5268-42F3-90D4-181E23E1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417018-D631-4148-992F-7FA7C1FB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0602A0-43F1-4B5D-B6D4-AFCF0E10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7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93C9D-61FD-418C-A98F-7B0789B8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983B8C-54C5-499B-8501-CD4E3BCBB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59062F-7635-40EF-B2E2-78C37E5DE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12A1CF-ABC4-4FFF-BCAC-5DB5DE8C0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6E1908-12B3-4B68-89E3-08446F864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A59BBE-66BD-4468-9A39-35741684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3AF24B-2F5B-4CD4-A148-1BB99043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D46D97-4E1D-4BD8-A058-01C35D49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6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A25E5-3F2A-4F18-BA86-22ADFC7B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94C1A7-6E05-40B7-9482-262BB7E6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0A81BF-AB02-457B-AE64-27362CE8B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8ADF34-FFA9-4531-80BD-95A9FF90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3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392A17-AAA1-42AF-84F5-8CFC146FE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104604-58E0-483B-B27E-EC6428EF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2F73C1-4D84-4C3C-816D-D88EEB24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94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DDB54-9FA7-4BE4-BA32-42100E8B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5FFA97-F197-4582-8307-5A313A91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7F316F-617B-4A26-99BF-FD368777A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8AB331-B342-42A0-9A95-3785522A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AA84AD-576F-4C3F-BD7C-7867C08C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0A0F38-FCB7-4B0F-B090-4048E387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6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54309-DAB7-444B-B744-6E6852C8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DD7FC2-7A73-4D4C-913B-289790A84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D542B1-D95D-4019-88FB-58F31444B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9DAB95-068D-4D91-8EB1-B78BA848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DA572C-93F0-4D97-A367-E3AD4D99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315334-7089-455E-BADA-E494AFCF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0564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8C04D-B3FB-4229-AFF4-DF07159C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28223F-7B2F-4F49-9E32-93BF0183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C7C32-2D61-4F4B-8A47-0ED060AA7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8CDDDD-5964-42A8-9745-26787A04A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651EF0-2A9F-4412-9EB7-D77CC8CF0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A56632-447A-4096-BB9F-A1F816601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57131DD-4936-44CC-49C9-220773FD4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65941"/>
              </p:ext>
            </p:extLst>
          </p:nvPr>
        </p:nvGraphicFramePr>
        <p:xfrm>
          <a:off x="294090" y="1521858"/>
          <a:ext cx="4205028" cy="435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676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451057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CBF4409-48D9-B33F-A9E0-E7AB8E3FB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765583"/>
              </p:ext>
            </p:extLst>
          </p:nvPr>
        </p:nvGraphicFramePr>
        <p:xfrm>
          <a:off x="7757624" y="1520322"/>
          <a:ext cx="4205028" cy="435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676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F235A03-0920-770D-ECE9-443531D7DEC2}"/>
              </a:ext>
            </a:extLst>
          </p:cNvPr>
          <p:cNvSpPr/>
          <p:nvPr/>
        </p:nvSpPr>
        <p:spPr>
          <a:xfrm>
            <a:off x="1369003" y="5981013"/>
            <a:ext cx="2169933" cy="7431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130DC0B-A26E-7269-02C4-8ED07CDBEBA8}"/>
              </a:ext>
            </a:extLst>
          </p:cNvPr>
          <p:cNvGrpSpPr/>
          <p:nvPr/>
        </p:nvGrpSpPr>
        <p:grpSpPr>
          <a:xfrm>
            <a:off x="1859356" y="4691940"/>
            <a:ext cx="1013379" cy="1017086"/>
            <a:chOff x="5282351" y="2473581"/>
            <a:chExt cx="717067" cy="76784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5DE1A5F-BCCB-01F6-87D6-1BFA6AFFC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8652" y="2473581"/>
              <a:ext cx="710766" cy="767599"/>
            </a:xfrm>
            <a:prstGeom prst="rect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F4D6E4D-43D0-B886-9ACC-0AAA8370A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82351" y="2473581"/>
              <a:ext cx="710996" cy="76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9D75C59-D255-F084-7BC7-B315F8DB2B84}"/>
              </a:ext>
            </a:extLst>
          </p:cNvPr>
          <p:cNvGrpSpPr/>
          <p:nvPr/>
        </p:nvGrpSpPr>
        <p:grpSpPr>
          <a:xfrm>
            <a:off x="1428959" y="6031900"/>
            <a:ext cx="689331" cy="641393"/>
            <a:chOff x="5984261" y="2812978"/>
            <a:chExt cx="605467" cy="506228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898537D-EBBB-4182-C6F1-3BFC4D44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84261" y="2812978"/>
              <a:ext cx="596086" cy="504090"/>
            </a:xfrm>
            <a:prstGeom prst="rect">
              <a:avLst/>
            </a:prstGeom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8AF0CDAC-2EF5-3FEA-6E42-53F863375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93425" y="2814932"/>
              <a:ext cx="596303" cy="50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409A5E5-CD1A-E11A-6894-E3D6436E2D05}"/>
              </a:ext>
            </a:extLst>
          </p:cNvPr>
          <p:cNvGrpSpPr/>
          <p:nvPr/>
        </p:nvGrpSpPr>
        <p:grpSpPr>
          <a:xfrm>
            <a:off x="9333203" y="1744757"/>
            <a:ext cx="1011273" cy="1017085"/>
            <a:chOff x="6064778" y="2757196"/>
            <a:chExt cx="715576" cy="76784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9B06B24-E4BE-5A46-9E3B-0EE1F32E4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4778" y="2757196"/>
              <a:ext cx="710995" cy="767847"/>
            </a:xfrm>
            <a:prstGeom prst="rect">
              <a:avLst/>
            </a:prstGeom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21A7A8B-C200-34D2-97ED-39195D6A5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69359" y="2757196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CA157B7-9FEA-A161-925D-D1993A460245}"/>
              </a:ext>
            </a:extLst>
          </p:cNvPr>
          <p:cNvGrpSpPr/>
          <p:nvPr/>
        </p:nvGrpSpPr>
        <p:grpSpPr>
          <a:xfrm>
            <a:off x="490944" y="3162075"/>
            <a:ext cx="1007462" cy="1018254"/>
            <a:chOff x="6607185" y="1192555"/>
            <a:chExt cx="712879" cy="76872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71F8F23-5912-B59D-46C3-C609C3992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09069" y="1192555"/>
              <a:ext cx="710995" cy="767848"/>
            </a:xfrm>
            <a:prstGeom prst="rect">
              <a:avLst/>
            </a:prstGeom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34CB8A90-E2A8-FEB3-0DAD-EACD000BF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07185" y="1193436"/>
              <a:ext cx="710995" cy="76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21367ED-D9F8-F76E-C3C8-14DD5C42AEE3}"/>
              </a:ext>
            </a:extLst>
          </p:cNvPr>
          <p:cNvGrpSpPr/>
          <p:nvPr/>
        </p:nvGrpSpPr>
        <p:grpSpPr>
          <a:xfrm>
            <a:off x="8029495" y="4647976"/>
            <a:ext cx="1007793" cy="1017085"/>
            <a:chOff x="5351027" y="2768812"/>
            <a:chExt cx="713113" cy="7678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AAA4A65-4EE0-98C5-32B2-89557ACE9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1027" y="2768812"/>
              <a:ext cx="710994" cy="767846"/>
            </a:xfrm>
            <a:prstGeom prst="rect">
              <a:avLst/>
            </a:prstGeom>
          </p:spPr>
        </p:pic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2C11FB2C-E212-4067-B832-5F15260CE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53145" y="2768812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1B3EDF8-43C3-22CF-F2CF-DB80F4106CBE}"/>
              </a:ext>
            </a:extLst>
          </p:cNvPr>
          <p:cNvGrpSpPr/>
          <p:nvPr/>
        </p:nvGrpSpPr>
        <p:grpSpPr>
          <a:xfrm>
            <a:off x="468360" y="1822497"/>
            <a:ext cx="1005819" cy="1024570"/>
            <a:chOff x="5299036" y="2664158"/>
            <a:chExt cx="711716" cy="77349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F625AC6-67E9-7A5D-B959-4BCD46F6F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9757" y="2669808"/>
              <a:ext cx="710995" cy="767847"/>
            </a:xfrm>
            <a:prstGeom prst="rect">
              <a:avLst/>
            </a:prstGeom>
          </p:spPr>
        </p:pic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370916BA-180E-9B56-9179-F05F92D18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99036" y="2664158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8F4C96-E566-F4CC-E4BF-F492EFDB3DEB}"/>
              </a:ext>
            </a:extLst>
          </p:cNvPr>
          <p:cNvGrpSpPr/>
          <p:nvPr/>
        </p:nvGrpSpPr>
        <p:grpSpPr>
          <a:xfrm>
            <a:off x="10792191" y="4626321"/>
            <a:ext cx="1005096" cy="1017086"/>
            <a:chOff x="5351026" y="2768812"/>
            <a:chExt cx="711205" cy="767846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B595A8C-6216-A9E9-F626-9D0E2BBC9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1026" y="2768812"/>
              <a:ext cx="710995" cy="767846"/>
            </a:xfrm>
            <a:prstGeom prst="rect">
              <a:avLst/>
            </a:prstGeom>
          </p:spPr>
        </p:pic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id="{2B5F0AE9-9BD1-D47C-C206-46DF5C80D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51236" y="2768812"/>
              <a:ext cx="710995" cy="76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95585CC-8BA5-E190-9360-2F7F188165E2}"/>
              </a:ext>
            </a:extLst>
          </p:cNvPr>
          <p:cNvGrpSpPr/>
          <p:nvPr/>
        </p:nvGrpSpPr>
        <p:grpSpPr>
          <a:xfrm>
            <a:off x="2084134" y="6029191"/>
            <a:ext cx="711883" cy="638684"/>
            <a:chOff x="5309284" y="2807404"/>
            <a:chExt cx="598974" cy="504276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880E579-13E0-366B-D8DE-56BF41A22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2" y="2807404"/>
              <a:ext cx="596086" cy="504091"/>
            </a:xfrm>
            <a:prstGeom prst="rect">
              <a:avLst/>
            </a:prstGeom>
          </p:spPr>
        </p:pic>
        <p:pic>
          <p:nvPicPr>
            <p:cNvPr id="59" name="Picture 4">
              <a:extLst>
                <a:ext uri="{FF2B5EF4-FFF2-40B4-BE49-F238E27FC236}">
                  <a16:creationId xmlns:a16="http://schemas.microsoft.com/office/drawing/2014/main" id="{E699752A-8338-1914-67DD-103831A64D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9284" y="2807404"/>
              <a:ext cx="596303" cy="50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786DA67-C42D-FFFD-ED42-089AA677ADFD}"/>
              </a:ext>
            </a:extLst>
          </p:cNvPr>
          <p:cNvGrpSpPr/>
          <p:nvPr/>
        </p:nvGrpSpPr>
        <p:grpSpPr>
          <a:xfrm>
            <a:off x="2757434" y="6038899"/>
            <a:ext cx="708451" cy="676920"/>
            <a:chOff x="5311953" y="2800325"/>
            <a:chExt cx="596305" cy="511170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46BC84A5-DDF1-544D-7698-519201464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1" y="2807404"/>
              <a:ext cx="596087" cy="504091"/>
            </a:xfrm>
            <a:prstGeom prst="rect">
              <a:avLst/>
            </a:prstGeom>
          </p:spPr>
        </p:pic>
        <p:pic>
          <p:nvPicPr>
            <p:cNvPr id="62" name="Picture 4">
              <a:extLst>
                <a:ext uri="{FF2B5EF4-FFF2-40B4-BE49-F238E27FC236}">
                  <a16:creationId xmlns:a16="http://schemas.microsoft.com/office/drawing/2014/main" id="{96EEF081-2A2C-8C33-DD12-5F78D4B70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1953" y="2800325"/>
              <a:ext cx="596305" cy="50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AEB70B57-D143-10E0-FE46-91C5D1121D40}"/>
              </a:ext>
            </a:extLst>
          </p:cNvPr>
          <p:cNvSpPr/>
          <p:nvPr/>
        </p:nvSpPr>
        <p:spPr>
          <a:xfrm>
            <a:off x="8798559" y="5954524"/>
            <a:ext cx="2132785" cy="7974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A2DF600F-9F2E-79DF-0780-75C8AC08FCDA}"/>
              </a:ext>
            </a:extLst>
          </p:cNvPr>
          <p:cNvGrpSpPr/>
          <p:nvPr/>
        </p:nvGrpSpPr>
        <p:grpSpPr>
          <a:xfrm>
            <a:off x="8841055" y="6060800"/>
            <a:ext cx="728522" cy="691145"/>
            <a:chOff x="5312171" y="2800123"/>
            <a:chExt cx="599848" cy="511371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9F9B9BE5-ADCC-F985-4B46-6C45F7856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1" y="2807404"/>
              <a:ext cx="596087" cy="504090"/>
            </a:xfrm>
            <a:prstGeom prst="rect">
              <a:avLst/>
            </a:prstGeom>
          </p:spPr>
        </p:pic>
        <p:pic>
          <p:nvPicPr>
            <p:cNvPr id="66" name="Picture 4">
              <a:extLst>
                <a:ext uri="{FF2B5EF4-FFF2-40B4-BE49-F238E27FC236}">
                  <a16:creationId xmlns:a16="http://schemas.microsoft.com/office/drawing/2014/main" id="{BDB99176-BAFD-7A1C-26C8-AD44BDFCC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5714" y="2800123"/>
              <a:ext cx="596305" cy="50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7E226C29-B337-D897-4A5F-753116105E43}"/>
              </a:ext>
            </a:extLst>
          </p:cNvPr>
          <p:cNvGrpSpPr/>
          <p:nvPr/>
        </p:nvGrpSpPr>
        <p:grpSpPr>
          <a:xfrm>
            <a:off x="9491701" y="6070360"/>
            <a:ext cx="746500" cy="651369"/>
            <a:chOff x="5312489" y="2807976"/>
            <a:chExt cx="596303" cy="5125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EB4BF8B-C1BF-D9F2-3B90-2CBE77936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848" y="2807976"/>
              <a:ext cx="594736" cy="502948"/>
            </a:xfrm>
            <a:prstGeom prst="rect">
              <a:avLst/>
            </a:prstGeom>
          </p:spPr>
        </p:pic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E2FB1B78-C449-59BD-349E-ADEE7D87E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2489" y="2816242"/>
              <a:ext cx="596303" cy="50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CDE6221-8C14-F18E-5212-972CADFE98C5}"/>
              </a:ext>
            </a:extLst>
          </p:cNvPr>
          <p:cNvGrpSpPr/>
          <p:nvPr/>
        </p:nvGrpSpPr>
        <p:grpSpPr>
          <a:xfrm>
            <a:off x="10162765" y="6048273"/>
            <a:ext cx="720715" cy="680892"/>
            <a:chOff x="5310920" y="2800336"/>
            <a:chExt cx="596664" cy="510588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12D67F7-FD59-DF84-2692-E720C2C65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848" y="2807976"/>
              <a:ext cx="594736" cy="502948"/>
            </a:xfrm>
            <a:prstGeom prst="rect">
              <a:avLst/>
            </a:prstGeom>
          </p:spPr>
        </p:pic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85C6C98F-1572-2283-FA5D-2AB07B8F1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0920" y="2800336"/>
              <a:ext cx="596303" cy="50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C356533-A018-C6AE-766D-506366D79E6D}"/>
              </a:ext>
            </a:extLst>
          </p:cNvPr>
          <p:cNvGrpSpPr/>
          <p:nvPr/>
        </p:nvGrpSpPr>
        <p:grpSpPr>
          <a:xfrm>
            <a:off x="338139" y="1578428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2A7DA61E-075A-518B-2132-F9507E91085D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9" name="Picture 4">
              <a:extLst>
                <a:ext uri="{FF2B5EF4-FFF2-40B4-BE49-F238E27FC236}">
                  <a16:creationId xmlns:a16="http://schemas.microsoft.com/office/drawing/2014/main" id="{79B151ED-EF89-2AA3-E8E1-324D7B358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3613" y="806818"/>
              <a:ext cx="1221648" cy="1157301"/>
            </a:xfrm>
            <a:prstGeom prst="rect">
              <a:avLst/>
            </a:prstGeom>
            <a:grpFill/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D7681C7D-F58F-BFDF-C739-89E2E9F1157E}"/>
              </a:ext>
            </a:extLst>
          </p:cNvPr>
          <p:cNvGrpSpPr/>
          <p:nvPr/>
        </p:nvGrpSpPr>
        <p:grpSpPr>
          <a:xfrm>
            <a:off x="338139" y="3006014"/>
            <a:ext cx="1287307" cy="1361353"/>
            <a:chOff x="1029053" y="674512"/>
            <a:chExt cx="1393218" cy="1395750"/>
          </a:xfrm>
          <a:solidFill>
            <a:schemeClr val="bg1"/>
          </a:solidFill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87BEB955-48EA-B1EE-E03E-78147A4B3999}"/>
                </a:ext>
              </a:extLst>
            </p:cNvPr>
            <p:cNvSpPr/>
            <p:nvPr/>
          </p:nvSpPr>
          <p:spPr>
            <a:xfrm>
              <a:off x="1029053" y="674512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Picture 4">
              <a:extLst>
                <a:ext uri="{FF2B5EF4-FFF2-40B4-BE49-F238E27FC236}">
                  <a16:creationId xmlns:a16="http://schemas.microsoft.com/office/drawing/2014/main" id="{97B21677-DB3C-43AB-F897-17E9A0C550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9065" y="786833"/>
              <a:ext cx="1277047" cy="1209781"/>
            </a:xfrm>
            <a:prstGeom prst="rect">
              <a:avLst/>
            </a:prstGeom>
            <a:grpFill/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13D5A835-4449-2A3F-0BD2-AD15AC8F354C}"/>
              </a:ext>
            </a:extLst>
          </p:cNvPr>
          <p:cNvGrpSpPr/>
          <p:nvPr/>
        </p:nvGrpSpPr>
        <p:grpSpPr>
          <a:xfrm>
            <a:off x="1767712" y="4469520"/>
            <a:ext cx="1289779" cy="1391316"/>
            <a:chOff x="1050575" y="664810"/>
            <a:chExt cx="1416152" cy="1426470"/>
          </a:xfrm>
          <a:solidFill>
            <a:schemeClr val="bg1"/>
          </a:solidFill>
        </p:grpSpPr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15C27F06-91DC-C76E-D5FA-0C9BFD7FB5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Picture 4">
              <a:extLst>
                <a:ext uri="{FF2B5EF4-FFF2-40B4-BE49-F238E27FC236}">
                  <a16:creationId xmlns:a16="http://schemas.microsoft.com/office/drawing/2014/main" id="{5A9CD0D5-B84B-A4A6-6AF1-ECB9FBD30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4801" y="782196"/>
              <a:ext cx="1401926" cy="1309084"/>
            </a:xfrm>
            <a:prstGeom prst="rect">
              <a:avLst/>
            </a:prstGeom>
            <a:grpFill/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F0B0ECA7-594C-DA48-62D5-FA6F127C38B3}"/>
              </a:ext>
            </a:extLst>
          </p:cNvPr>
          <p:cNvGrpSpPr/>
          <p:nvPr/>
        </p:nvGrpSpPr>
        <p:grpSpPr>
          <a:xfrm>
            <a:off x="9214754" y="1550259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0BBA3AA2-86FE-EFA1-C105-CE9D21C53F7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Picture 4">
              <a:extLst>
                <a:ext uri="{FF2B5EF4-FFF2-40B4-BE49-F238E27FC236}">
                  <a16:creationId xmlns:a16="http://schemas.microsoft.com/office/drawing/2014/main" id="{AEDAAE59-B8D9-16A1-FAE2-C5885D3EB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95605" y="779093"/>
              <a:ext cx="1270317" cy="1203406"/>
            </a:xfrm>
            <a:prstGeom prst="rect">
              <a:avLst/>
            </a:prstGeom>
            <a:grpFill/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8C8AB5E-EE94-0F3C-6C50-4A84AC999AED}"/>
              </a:ext>
            </a:extLst>
          </p:cNvPr>
          <p:cNvGrpSpPr/>
          <p:nvPr/>
        </p:nvGrpSpPr>
        <p:grpSpPr>
          <a:xfrm>
            <a:off x="7785447" y="4445734"/>
            <a:ext cx="1336669" cy="1372972"/>
            <a:chOff x="1000311" y="664810"/>
            <a:chExt cx="1446641" cy="1407663"/>
          </a:xfrm>
          <a:solidFill>
            <a:schemeClr val="bg1"/>
          </a:solidFill>
        </p:grpSpPr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EAFA9829-82A0-9581-A0CA-FA283D24BA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Picture 4">
              <a:extLst>
                <a:ext uri="{FF2B5EF4-FFF2-40B4-BE49-F238E27FC236}">
                  <a16:creationId xmlns:a16="http://schemas.microsoft.com/office/drawing/2014/main" id="{C6C15B6C-56EE-C2A1-BE3E-B881EEB03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00311" y="702031"/>
              <a:ext cx="1446641" cy="1370442"/>
            </a:xfrm>
            <a:prstGeom prst="rect">
              <a:avLst/>
            </a:prstGeom>
            <a:grpFill/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FB5E2A50-9AEE-E9B1-2C54-F8552C990496}"/>
              </a:ext>
            </a:extLst>
          </p:cNvPr>
          <p:cNvGrpSpPr/>
          <p:nvPr/>
        </p:nvGrpSpPr>
        <p:grpSpPr>
          <a:xfrm>
            <a:off x="10594699" y="4447264"/>
            <a:ext cx="1335508" cy="1366420"/>
            <a:chOff x="998409" y="659613"/>
            <a:chExt cx="1445384" cy="1400947"/>
          </a:xfrm>
          <a:solidFill>
            <a:schemeClr val="bg1"/>
          </a:solidFill>
        </p:grpSpPr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563C7A32-6843-9890-104D-C90B7F18A91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" name="Picture 4">
              <a:extLst>
                <a:ext uri="{FF2B5EF4-FFF2-40B4-BE49-F238E27FC236}">
                  <a16:creationId xmlns:a16="http://schemas.microsoft.com/office/drawing/2014/main" id="{9E6BCE1E-3083-EFCA-5104-A45125D0C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8409" y="659613"/>
              <a:ext cx="1441643" cy="1365709"/>
            </a:xfrm>
            <a:prstGeom prst="rect">
              <a:avLst/>
            </a:prstGeom>
            <a:grpFill/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7E11578-77D8-83D6-CA41-F78CA8A5E1E0}"/>
              </a:ext>
            </a:extLst>
          </p:cNvPr>
          <p:cNvGrpSpPr/>
          <p:nvPr/>
        </p:nvGrpSpPr>
        <p:grpSpPr>
          <a:xfrm>
            <a:off x="1731746" y="1555018"/>
            <a:ext cx="1315723" cy="1361353"/>
            <a:chOff x="1028758" y="664810"/>
            <a:chExt cx="1423972" cy="1395750"/>
          </a:xfrm>
          <a:solidFill>
            <a:srgbClr val="FFFF99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41EB128-53C4-8FEA-5141-69F8AB87B7C0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3FCB305E-AF42-F9F9-EF04-B8D71DCADE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28758" y="705930"/>
              <a:ext cx="1423972" cy="134896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628CB61-DA67-99CD-3A4E-C90829C21E91}"/>
              </a:ext>
            </a:extLst>
          </p:cNvPr>
          <p:cNvGrpSpPr/>
          <p:nvPr/>
        </p:nvGrpSpPr>
        <p:grpSpPr>
          <a:xfrm>
            <a:off x="3132352" y="1557245"/>
            <a:ext cx="1314547" cy="1361353"/>
            <a:chOff x="1021094" y="664810"/>
            <a:chExt cx="1422699" cy="1395750"/>
          </a:xfrm>
          <a:solidFill>
            <a:schemeClr val="bg1"/>
          </a:solidFill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C6E3B968-17D4-F5AB-C9D1-BEEB9EC5C3DA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4">
              <a:extLst>
                <a:ext uri="{FF2B5EF4-FFF2-40B4-BE49-F238E27FC236}">
                  <a16:creationId xmlns:a16="http://schemas.microsoft.com/office/drawing/2014/main" id="{D56301F9-D097-D7CF-F001-66B406A5F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21094" y="743142"/>
              <a:ext cx="1362164" cy="1290415"/>
            </a:xfrm>
            <a:prstGeom prst="rect">
              <a:avLst/>
            </a:prstGeom>
            <a:grpFill/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CEE57D1A-B743-B1DF-6D61-8533B08BF9B4}"/>
              </a:ext>
            </a:extLst>
          </p:cNvPr>
          <p:cNvGrpSpPr/>
          <p:nvPr/>
        </p:nvGrpSpPr>
        <p:grpSpPr>
          <a:xfrm>
            <a:off x="1768496" y="2998521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BE22ACC0-4798-2EA9-870C-B2543AB2B0D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" name="Picture 4">
              <a:extLst>
                <a:ext uri="{FF2B5EF4-FFF2-40B4-BE49-F238E27FC236}">
                  <a16:creationId xmlns:a16="http://schemas.microsoft.com/office/drawing/2014/main" id="{8B9AE112-5EFC-7143-7F93-E85FF6E92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14501" y="719850"/>
              <a:ext cx="1287184" cy="1219384"/>
            </a:xfrm>
            <a:prstGeom prst="rect">
              <a:avLst/>
            </a:prstGeom>
            <a:grpFill/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86769BE0-A3D6-FD16-5FDB-F5C1C43BE612}"/>
              </a:ext>
            </a:extLst>
          </p:cNvPr>
          <p:cNvGrpSpPr/>
          <p:nvPr/>
        </p:nvGrpSpPr>
        <p:grpSpPr>
          <a:xfrm>
            <a:off x="338139" y="4453047"/>
            <a:ext cx="1328903" cy="1371007"/>
            <a:chOff x="940134" y="647336"/>
            <a:chExt cx="1519837" cy="1413224"/>
          </a:xfrm>
          <a:solidFill>
            <a:schemeClr val="bg1"/>
          </a:solidFill>
        </p:grpSpPr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6320EDCE-C11F-61B4-8919-9F77795E218E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9" name="Picture 4">
              <a:extLst>
                <a:ext uri="{FF2B5EF4-FFF2-40B4-BE49-F238E27FC236}">
                  <a16:creationId xmlns:a16="http://schemas.microsoft.com/office/drawing/2014/main" id="{3CE76A0B-6AB3-E4D3-7835-A0AA67858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40134" y="647336"/>
              <a:ext cx="1519837" cy="1405624"/>
            </a:xfrm>
            <a:prstGeom prst="rect">
              <a:avLst/>
            </a:prstGeom>
            <a:grpFill/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34409BA3-09A6-E614-6820-6211F8965999}"/>
              </a:ext>
            </a:extLst>
          </p:cNvPr>
          <p:cNvGrpSpPr/>
          <p:nvPr/>
        </p:nvGrpSpPr>
        <p:grpSpPr>
          <a:xfrm>
            <a:off x="3159592" y="2981160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id="{2397FCD4-2A5A-8C11-1A7B-D8393E5F2DB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Picture 4">
              <a:extLst>
                <a:ext uri="{FF2B5EF4-FFF2-40B4-BE49-F238E27FC236}">
                  <a16:creationId xmlns:a16="http://schemas.microsoft.com/office/drawing/2014/main" id="{E95A530B-0461-3EDC-C4E3-02EB21CD5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2545" y="710079"/>
              <a:ext cx="1352679" cy="1281431"/>
            </a:xfrm>
            <a:prstGeom prst="rect">
              <a:avLst/>
            </a:prstGeom>
            <a:grpFill/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C96437F8-572D-83C4-65AE-25595DFBD5D0}"/>
              </a:ext>
            </a:extLst>
          </p:cNvPr>
          <p:cNvGrpSpPr/>
          <p:nvPr/>
        </p:nvGrpSpPr>
        <p:grpSpPr>
          <a:xfrm>
            <a:off x="3129142" y="4457915"/>
            <a:ext cx="1349454" cy="1361353"/>
            <a:chOff x="1028935" y="653714"/>
            <a:chExt cx="1393218" cy="1395750"/>
          </a:xfrm>
          <a:solidFill>
            <a:schemeClr val="bg1"/>
          </a:solidFill>
        </p:grpSpPr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58F45E3C-8AFF-65FB-BCA6-BF37F5E33D38}"/>
                </a:ext>
              </a:extLst>
            </p:cNvPr>
            <p:cNvSpPr/>
            <p:nvPr/>
          </p:nvSpPr>
          <p:spPr>
            <a:xfrm>
              <a:off x="1028935" y="653714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" name="Picture 4">
              <a:extLst>
                <a:ext uri="{FF2B5EF4-FFF2-40B4-BE49-F238E27FC236}">
                  <a16:creationId xmlns:a16="http://schemas.microsoft.com/office/drawing/2014/main" id="{B4084364-506E-8314-E4F3-BA057DFA8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9990" y="709676"/>
              <a:ext cx="1355121" cy="1283743"/>
            </a:xfrm>
            <a:prstGeom prst="rect">
              <a:avLst/>
            </a:prstGeom>
            <a:grpFill/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34AECB04-048C-6BBD-8EA6-6B8ECAAF12F2}"/>
              </a:ext>
            </a:extLst>
          </p:cNvPr>
          <p:cNvGrpSpPr/>
          <p:nvPr/>
        </p:nvGrpSpPr>
        <p:grpSpPr>
          <a:xfrm>
            <a:off x="7813844" y="1555018"/>
            <a:ext cx="1323626" cy="1361353"/>
            <a:chOff x="1012369" y="664810"/>
            <a:chExt cx="1432526" cy="1395750"/>
          </a:xfrm>
          <a:solidFill>
            <a:schemeClr val="bg1"/>
          </a:solidFill>
        </p:grpSpPr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id="{4D5C5EDF-6939-5766-EF5A-16CBADD7621D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86365588-20D6-193E-8FF0-FB253A3C0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12369" y="683527"/>
              <a:ext cx="1432526" cy="1357070"/>
            </a:xfrm>
            <a:prstGeom prst="rect">
              <a:avLst/>
            </a:prstGeom>
            <a:grpFill/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F45B68CD-7869-82D6-BD7F-741DB1DD5E19}"/>
              </a:ext>
            </a:extLst>
          </p:cNvPr>
          <p:cNvGrpSpPr/>
          <p:nvPr/>
        </p:nvGrpSpPr>
        <p:grpSpPr>
          <a:xfrm>
            <a:off x="7829198" y="3006013"/>
            <a:ext cx="1292918" cy="1361353"/>
            <a:chOff x="1044502" y="664810"/>
            <a:chExt cx="1399291" cy="1395750"/>
          </a:xfrm>
          <a:solidFill>
            <a:schemeClr val="bg1"/>
          </a:solidFill>
        </p:grpSpPr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417FD0D3-DCAE-E2BE-AC15-DF60558444A8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Picture 4">
              <a:extLst>
                <a:ext uri="{FF2B5EF4-FFF2-40B4-BE49-F238E27FC236}">
                  <a16:creationId xmlns:a16="http://schemas.microsoft.com/office/drawing/2014/main" id="{DBDDBD86-4B7E-DBED-40BF-1BA006CED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4502" y="701974"/>
              <a:ext cx="1322442" cy="1290801"/>
            </a:xfrm>
            <a:prstGeom prst="rect">
              <a:avLst/>
            </a:prstGeom>
            <a:grpFill/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76E45DB-5541-EA10-2982-DEDF4ABB6E57}"/>
              </a:ext>
            </a:extLst>
          </p:cNvPr>
          <p:cNvGrpSpPr/>
          <p:nvPr/>
        </p:nvGrpSpPr>
        <p:grpSpPr>
          <a:xfrm>
            <a:off x="10619537" y="1546052"/>
            <a:ext cx="1287308" cy="1361353"/>
            <a:chOff x="1050574" y="664810"/>
            <a:chExt cx="1393219" cy="1395750"/>
          </a:xfrm>
          <a:solidFill>
            <a:schemeClr val="bg1"/>
          </a:solidFill>
        </p:grpSpPr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9FCE1FD1-9B6E-54AF-366B-F8B394712DD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4" name="Picture 4">
              <a:extLst>
                <a:ext uri="{FF2B5EF4-FFF2-40B4-BE49-F238E27FC236}">
                  <a16:creationId xmlns:a16="http://schemas.microsoft.com/office/drawing/2014/main" id="{F6647654-626A-AA70-E0B2-5BD54FC85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0574" y="715386"/>
              <a:ext cx="1393218" cy="1319833"/>
            </a:xfrm>
            <a:prstGeom prst="rect">
              <a:avLst/>
            </a:prstGeom>
            <a:grpFill/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8C10083-BC4E-859C-A55A-1EED9A91B4B4}"/>
              </a:ext>
            </a:extLst>
          </p:cNvPr>
          <p:cNvGrpSpPr/>
          <p:nvPr/>
        </p:nvGrpSpPr>
        <p:grpSpPr>
          <a:xfrm>
            <a:off x="9216483" y="3013483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FF4FD854-6320-2A51-3E6B-5EAB354F6AD6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7" name="Picture 4">
              <a:extLst>
                <a:ext uri="{FF2B5EF4-FFF2-40B4-BE49-F238E27FC236}">
                  <a16:creationId xmlns:a16="http://schemas.microsoft.com/office/drawing/2014/main" id="{32650B8A-8C84-7B73-F02B-3A4917E50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78419" y="713270"/>
              <a:ext cx="1351361" cy="1280181"/>
            </a:xfrm>
            <a:prstGeom prst="rect">
              <a:avLst/>
            </a:prstGeom>
            <a:grpFill/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EC79A994-C057-975F-CD00-9EB025EEE65E}"/>
              </a:ext>
            </a:extLst>
          </p:cNvPr>
          <p:cNvGrpSpPr/>
          <p:nvPr/>
        </p:nvGrpSpPr>
        <p:grpSpPr>
          <a:xfrm>
            <a:off x="10628606" y="3008475"/>
            <a:ext cx="1290302" cy="1361353"/>
            <a:chOff x="1047334" y="664810"/>
            <a:chExt cx="1396459" cy="1395750"/>
          </a:xfrm>
          <a:solidFill>
            <a:schemeClr val="bg1"/>
          </a:solidFill>
        </p:grpSpPr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8C3BF761-5BB9-1ECF-984A-CFF294675954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Picture 4">
              <a:extLst>
                <a:ext uri="{FF2B5EF4-FFF2-40B4-BE49-F238E27FC236}">
                  <a16:creationId xmlns:a16="http://schemas.microsoft.com/office/drawing/2014/main" id="{57B47177-D9EC-6845-AF2F-A63A3A6C7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7334" y="665664"/>
              <a:ext cx="1389698" cy="1316498"/>
            </a:xfrm>
            <a:prstGeom prst="rect">
              <a:avLst/>
            </a:prstGeom>
            <a:grpFill/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CF140FDE-2F7D-B090-14DA-FB60ABE31E0F}"/>
              </a:ext>
            </a:extLst>
          </p:cNvPr>
          <p:cNvGrpSpPr/>
          <p:nvPr/>
        </p:nvGrpSpPr>
        <p:grpSpPr>
          <a:xfrm>
            <a:off x="9214754" y="4448538"/>
            <a:ext cx="1290764" cy="1361353"/>
            <a:chOff x="1046834" y="664810"/>
            <a:chExt cx="1396959" cy="1395750"/>
          </a:xfrm>
          <a:solidFill>
            <a:schemeClr val="bg1"/>
          </a:solidFill>
        </p:grpSpPr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8D145D1C-20FC-AFD3-6C3E-87F0D3059089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7AAEDEF9-DE16-C457-6D1B-0A3C4A940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6834" y="672579"/>
              <a:ext cx="1393218" cy="1319833"/>
            </a:xfrm>
            <a:prstGeom prst="rect">
              <a:avLst/>
            </a:prstGeom>
            <a:grpFill/>
          </p:spPr>
        </p:pic>
      </p:grpSp>
      <p:pic>
        <p:nvPicPr>
          <p:cNvPr id="134" name="Picture 2">
            <a:extLst>
              <a:ext uri="{FF2B5EF4-FFF2-40B4-BE49-F238E27FC236}">
                <a16:creationId xmlns:a16="http://schemas.microsoft.com/office/drawing/2014/main" id="{B53D0C8E-BFEA-4716-8B09-F17F97BE5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1214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883952" y="3604100"/>
            <a:ext cx="22383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12</cp:revision>
  <dcterms:created xsi:type="dcterms:W3CDTF">2024-07-31T18:00:23Z</dcterms:created>
  <dcterms:modified xsi:type="dcterms:W3CDTF">2024-08-28T19:46:34Z</dcterms:modified>
</cp:coreProperties>
</file>