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60" d="100"/>
          <a:sy n="60" d="100"/>
        </p:scale>
        <p:origin x="76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1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1" name="Облако 60">
            <a:extLst>
              <a:ext uri="{FF2B5EF4-FFF2-40B4-BE49-F238E27FC236}">
                <a16:creationId xmlns:a16="http://schemas.microsoft.com/office/drawing/2014/main" id="{8225A205-F4FF-B5AD-DDCE-3EFD3F2850BC}"/>
              </a:ext>
            </a:extLst>
          </p:cNvPr>
          <p:cNvSpPr/>
          <p:nvPr/>
        </p:nvSpPr>
        <p:spPr>
          <a:xfrm>
            <a:off x="3908141" y="301246"/>
            <a:ext cx="4193640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Облако 61">
            <a:extLst>
              <a:ext uri="{FF2B5EF4-FFF2-40B4-BE49-F238E27FC236}">
                <a16:creationId xmlns:a16="http://schemas.microsoft.com/office/drawing/2014/main" id="{629CF354-2F65-CDCF-5C3D-70A4792B17F4}"/>
              </a:ext>
            </a:extLst>
          </p:cNvPr>
          <p:cNvSpPr/>
          <p:nvPr/>
        </p:nvSpPr>
        <p:spPr>
          <a:xfrm>
            <a:off x="434922" y="3438156"/>
            <a:ext cx="3154744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Облако 62">
            <a:extLst>
              <a:ext uri="{FF2B5EF4-FFF2-40B4-BE49-F238E27FC236}">
                <a16:creationId xmlns:a16="http://schemas.microsoft.com/office/drawing/2014/main" id="{780D0867-60AE-6A4E-D7FA-02D142352AD0}"/>
              </a:ext>
            </a:extLst>
          </p:cNvPr>
          <p:cNvSpPr/>
          <p:nvPr/>
        </p:nvSpPr>
        <p:spPr>
          <a:xfrm>
            <a:off x="8500115" y="3429000"/>
            <a:ext cx="3154744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653C6B-525A-DF8C-507F-4AC59EB476D9}"/>
              </a:ext>
            </a:extLst>
          </p:cNvPr>
          <p:cNvSpPr txBox="1"/>
          <p:nvPr/>
        </p:nvSpPr>
        <p:spPr>
          <a:xfrm>
            <a:off x="1999749" y="3397564"/>
            <a:ext cx="5918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</a:t>
            </a:r>
            <a:endParaRPr lang="ru-UA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8C70E0-FCB5-7347-7FFF-8FC0A13BC92E}"/>
              </a:ext>
            </a:extLst>
          </p:cNvPr>
          <p:cNvSpPr txBox="1"/>
          <p:nvPr/>
        </p:nvSpPr>
        <p:spPr>
          <a:xfrm>
            <a:off x="10108907" y="3438156"/>
            <a:ext cx="5549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</a:t>
            </a:r>
            <a:endParaRPr lang="ru-UA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 descr="Изображение выглядит как палец ноги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F26A5E0E-CD18-175A-21A8-9BF303CC96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Marker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799" y="3994024"/>
            <a:ext cx="1154874" cy="1154874"/>
          </a:xfrm>
          <a:prstGeom prst="rect">
            <a:avLst/>
          </a:prstGeom>
          <a:effectLst>
            <a:glow rad="25400">
              <a:schemeClr val="tx1"/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Изображение выглядит как рука, палец, перчатки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5D7AA7C-0137-72A5-C294-3D778F4D158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56" y="4048534"/>
            <a:ext cx="1184310" cy="1184310"/>
          </a:xfrm>
          <a:prstGeom prst="rect">
            <a:avLst/>
          </a:prstGeom>
          <a:effectLst>
            <a:glow rad="12700">
              <a:schemeClr val="tx1"/>
            </a:glow>
          </a:effectLst>
        </p:spPr>
      </p:pic>
      <p:pic>
        <p:nvPicPr>
          <p:cNvPr id="16" name="Рисунок 15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ECD4C979-4011-6FF6-3B1C-DBFD4CB0C0CD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61787" y="3964317"/>
            <a:ext cx="2352838" cy="235283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1A20D75-8204-3DA2-7223-E5E7B71DC3F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338" y="4324155"/>
            <a:ext cx="1470603" cy="1470603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цве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AFFCFCEA-709F-679B-DA26-B1506501B754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181" y="473621"/>
            <a:ext cx="2220609" cy="222060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6" name="Рисунок 45" descr="Изображение выглядит как Графика, графическая вставка, мультфильм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784E076-2BF0-AFCC-FD9F-3AB579BBFDBF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181" y="586956"/>
            <a:ext cx="2292763" cy="229276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4" name="Рисунок 33" descr="Изображение выглядит как птица, фазановый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EF1D0115-6FD3-EDDA-1E9F-D2101D4036F4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709" y="571653"/>
            <a:ext cx="2134597" cy="213459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8" name="Рисунок 37" descr="Изображение выглядит как овощи, корнеплод, свекла, редис&#10;&#10;Автоматически созданное описание">
            <a:extLst>
              <a:ext uri="{FF2B5EF4-FFF2-40B4-BE49-F238E27FC236}">
                <a16:creationId xmlns:a16="http://schemas.microsoft.com/office/drawing/2014/main" id="{EA35366F-8643-7CBA-3915-821560B7A042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484" y="583348"/>
            <a:ext cx="2122002" cy="2122002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8" name="Рисунок 57" descr="Изображение выглядит как металлоизделия, замок, навесной замок&#10;&#10;Автоматически созданное описание">
            <a:extLst>
              <a:ext uri="{FF2B5EF4-FFF2-40B4-BE49-F238E27FC236}">
                <a16:creationId xmlns:a16="http://schemas.microsoft.com/office/drawing/2014/main" id="{8DC9E09E-7B47-5B09-F557-595353D9579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833" y="496972"/>
            <a:ext cx="2283957" cy="228395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6" name="Рисунок 55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7B0DAE4-0877-6EBA-7A7A-9F2F246C6DF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741" y="469690"/>
            <a:ext cx="2909178" cy="218188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2" name="Рисунок 21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7295E79E-A682-8714-CF2E-D050FB81B3C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512" y="540322"/>
            <a:ext cx="2134598" cy="215460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9" name="Рисунок 28" descr="Изображение выглядит как носорог, млекопитающее, рыло, Белый носорог&#10;&#10;Автоматически созданное описание">
            <a:extLst>
              <a:ext uri="{FF2B5EF4-FFF2-40B4-BE49-F238E27FC236}">
                <a16:creationId xmlns:a16="http://schemas.microsoft.com/office/drawing/2014/main" id="{BFC3C75B-8931-C787-EF89-B15A159FD1BE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071" y="389447"/>
            <a:ext cx="2687780" cy="268778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2" name="Рисунок 51" descr="Изображение выглядит как цвет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2C8EF1E-318B-A8AA-AF56-DC1A7907953C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156" y="301246"/>
            <a:ext cx="2715309" cy="271530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B47AFA0-DEDA-1AD9-832F-F644B571B908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480" y="484953"/>
            <a:ext cx="2292763" cy="229276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5" name="Рисунок 24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94159BDF-6C7B-FE87-A289-69F353521545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436" y="460894"/>
            <a:ext cx="2356111" cy="235611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60" name="Рисунок 59" descr="Изображение выглядит как млекопитающее, Морское млекопитающее, морские млекопитающие, дельфин&#10;&#10;Автоматически созданное описание">
            <a:extLst>
              <a:ext uri="{FF2B5EF4-FFF2-40B4-BE49-F238E27FC236}">
                <a16:creationId xmlns:a16="http://schemas.microsoft.com/office/drawing/2014/main" id="{EFF3CE60-C59A-16E3-9D51-242C5F3084C1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073" y="409511"/>
            <a:ext cx="2498778" cy="249877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340" y="-339408"/>
            <a:ext cx="3926499" cy="3996615"/>
          </a:xfrm>
          <a:prstGeom prst="rect">
            <a:avLst/>
          </a:prstGeom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530741" y="3930406"/>
            <a:ext cx="1905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-0.33464 0.1381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2" y="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0.34401 0.116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0.34401 0.1034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33333E-6 L -0.31901 0.092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51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0.34401 0.1046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0.36145 0.1414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31289 0.0838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51" y="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-0.31745 0.0967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72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85185E-6 L 0.34401 0.10046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48148E-6 L 0.34401 0.08195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11111E-6 L -0.32161 0.11667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81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31211 0.11157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12" y="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36</cp:revision>
  <dcterms:created xsi:type="dcterms:W3CDTF">2024-07-21T13:02:50Z</dcterms:created>
  <dcterms:modified xsi:type="dcterms:W3CDTF">2024-08-15T19:13:52Z</dcterms:modified>
</cp:coreProperties>
</file>