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6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Monsters\Prize\Star3_1.pngStar3_1"/>
          <p:cNvPicPr>
            <a:picLocks noChangeAspect="1"/>
          </p:cNvPicPr>
          <p:nvPr/>
        </p:nvPicPr>
        <p:blipFill rotWithShape="1">
          <a:blip r:embed="rId2"/>
          <a:srcRect l="-3226" r="2453"/>
          <a:stretch>
            <a:fillRect/>
          </a:stretch>
        </p:blipFill>
        <p:spPr>
          <a:xfrm>
            <a:off x="11407140" y="828675"/>
            <a:ext cx="666115" cy="665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0025" y="1839595"/>
            <a:ext cx="3762374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2024-05-04T21:17:00Z</dcterms:created>
  <dcterms:modified xsi:type="dcterms:W3CDTF">2024-06-21T06:13:49Z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37D2EBBE15E844E29736DA7AE8D3C765_12</vt:lpwstr>
  </property>
  <property fmtid="{D5CDD505-2E9C-101B-9397-08002B2CF9AE}" pid="3" name="KSOProductBuildVer">
    <vt:lpwstr>1033-12.2.0.17119</vt:lpwstr>
  </property>
</Properties>
</file>