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 varScale="1">
        <p:scale>
          <a:sx n="89" d="100"/>
          <a:sy n="89" d="100"/>
        </p:scale>
        <p:origin x="36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E22217-0890-4836-9203-579B2BCE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967" y="356804"/>
            <a:ext cx="1345009" cy="1345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54137F2-C661-4E10-86CF-8AEBC437C5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99" y="2881649"/>
            <a:ext cx="2654445" cy="26544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322C3F-C169-4977-B06D-B388FEEAD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12" y="2847905"/>
            <a:ext cx="2785028" cy="278502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33" y="494377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609338" y="2913217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533" y="2928165"/>
            <a:ext cx="2468048" cy="24680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3" y="2617503"/>
            <a:ext cx="2978960" cy="30034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477A16F-3D3C-4BF1-802D-4ABFE08044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22" y="2793"/>
            <a:ext cx="720891" cy="67030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25527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2024-08-14T15:53:59Z</dcterms:created>
  <dcterms:modified xsi:type="dcterms:W3CDTF">2024-08-16T20:14:13Z</dcterms:modified>
</cp:coreProperties>
</file>