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33" d="100"/>
          <a:sy n="33" d="100"/>
        </p:scale>
        <p:origin x="2640" y="153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Блок-схема: задержка 8">
            <a:extLst>
              <a:ext uri="{FF2B5EF4-FFF2-40B4-BE49-F238E27FC236}">
                <a16:creationId xmlns:a16="http://schemas.microsoft.com/office/drawing/2014/main" id="{C8898225-0F70-0EFF-3E5B-916F876C5987}"/>
              </a:ext>
            </a:extLst>
          </p:cNvPr>
          <p:cNvSpPr/>
          <p:nvPr/>
        </p:nvSpPr>
        <p:spPr>
          <a:xfrm rot="16200000">
            <a:off x="3880040" y="2790897"/>
            <a:ext cx="2007360" cy="3314239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Блок-схема: задержка 10">
            <a:extLst>
              <a:ext uri="{FF2B5EF4-FFF2-40B4-BE49-F238E27FC236}">
                <a16:creationId xmlns:a16="http://schemas.microsoft.com/office/drawing/2014/main" id="{DA100565-7C52-2263-65A2-8E0B7DE00499}"/>
              </a:ext>
            </a:extLst>
          </p:cNvPr>
          <p:cNvSpPr/>
          <p:nvPr/>
        </p:nvSpPr>
        <p:spPr>
          <a:xfrm rot="16200000">
            <a:off x="4157008" y="5060228"/>
            <a:ext cx="335724" cy="447216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Блок-схема: задержка 11">
            <a:extLst>
              <a:ext uri="{FF2B5EF4-FFF2-40B4-BE49-F238E27FC236}">
                <a16:creationId xmlns:a16="http://schemas.microsoft.com/office/drawing/2014/main" id="{8016F11D-C5A1-6303-5C86-4C7C01EA6924}"/>
              </a:ext>
            </a:extLst>
          </p:cNvPr>
          <p:cNvSpPr/>
          <p:nvPr/>
        </p:nvSpPr>
        <p:spPr>
          <a:xfrm rot="16200000">
            <a:off x="3234514" y="4533419"/>
            <a:ext cx="726040" cy="111051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4" name="Блок-схема: задержка 13">
            <a:extLst>
              <a:ext uri="{FF2B5EF4-FFF2-40B4-BE49-F238E27FC236}">
                <a16:creationId xmlns:a16="http://schemas.microsoft.com/office/drawing/2014/main" id="{E756B75A-D700-7F3A-82FD-8871F4E89F79}"/>
              </a:ext>
            </a:extLst>
          </p:cNvPr>
          <p:cNvSpPr/>
          <p:nvPr/>
        </p:nvSpPr>
        <p:spPr>
          <a:xfrm rot="16200000">
            <a:off x="6838984" y="5094722"/>
            <a:ext cx="308426" cy="405525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Блок-схема: задержка 14">
            <a:extLst>
              <a:ext uri="{FF2B5EF4-FFF2-40B4-BE49-F238E27FC236}">
                <a16:creationId xmlns:a16="http://schemas.microsoft.com/office/drawing/2014/main" id="{28F47664-EEB8-492C-BC67-16653DAA8F64}"/>
              </a:ext>
            </a:extLst>
          </p:cNvPr>
          <p:cNvSpPr/>
          <p:nvPr/>
        </p:nvSpPr>
        <p:spPr>
          <a:xfrm rot="16200000">
            <a:off x="6107560" y="4663012"/>
            <a:ext cx="574074" cy="1003295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313970F-2DF4-8A15-658F-BBB292B0010C}"/>
              </a:ext>
            </a:extLst>
          </p:cNvPr>
          <p:cNvSpPr/>
          <p:nvPr/>
        </p:nvSpPr>
        <p:spPr>
          <a:xfrm>
            <a:off x="5503652" y="2674368"/>
            <a:ext cx="1692308" cy="16923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0C98180-B2D3-9C6E-0CEC-6849F924E267}"/>
              </a:ext>
            </a:extLst>
          </p:cNvPr>
          <p:cNvSpPr/>
          <p:nvPr/>
        </p:nvSpPr>
        <p:spPr>
          <a:xfrm rot="20765886">
            <a:off x="6908101" y="3209452"/>
            <a:ext cx="575716" cy="46976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7584795-A3D8-9C3E-6D4F-42864D361E54}"/>
              </a:ext>
            </a:extLst>
          </p:cNvPr>
          <p:cNvSpPr/>
          <p:nvPr/>
        </p:nvSpPr>
        <p:spPr>
          <a:xfrm>
            <a:off x="7293715" y="3147171"/>
            <a:ext cx="264758" cy="26475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9907D88-960E-62B1-BD9F-F716640EBE69}"/>
              </a:ext>
            </a:extLst>
          </p:cNvPr>
          <p:cNvSpPr/>
          <p:nvPr/>
        </p:nvSpPr>
        <p:spPr>
          <a:xfrm>
            <a:off x="6343313" y="3083368"/>
            <a:ext cx="357156" cy="3571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765B634-D607-5DC5-EFE5-BA4787D4F0B3}"/>
              </a:ext>
            </a:extLst>
          </p:cNvPr>
          <p:cNvSpPr/>
          <p:nvPr/>
        </p:nvSpPr>
        <p:spPr>
          <a:xfrm>
            <a:off x="6492651" y="3193763"/>
            <a:ext cx="207818" cy="207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617A006F-A034-CDF3-8EF2-ED245BA528BC}"/>
              </a:ext>
            </a:extLst>
          </p:cNvPr>
          <p:cNvSpPr/>
          <p:nvPr/>
        </p:nvSpPr>
        <p:spPr>
          <a:xfrm rot="9084492">
            <a:off x="5289510" y="2401734"/>
            <a:ext cx="1004170" cy="12845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687E32A7-7ABA-EEA4-8FD1-F409844ECFA7}"/>
              </a:ext>
            </a:extLst>
          </p:cNvPr>
          <p:cNvSpPr/>
          <p:nvPr/>
        </p:nvSpPr>
        <p:spPr>
          <a:xfrm rot="12437467">
            <a:off x="2462781" y="3668221"/>
            <a:ext cx="769689" cy="12845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B494FA9-51AC-7676-95E9-57DB887A08A8}"/>
              </a:ext>
            </a:extLst>
          </p:cNvPr>
          <p:cNvSpPr/>
          <p:nvPr/>
        </p:nvSpPr>
        <p:spPr>
          <a:xfrm>
            <a:off x="8592423" y="2879373"/>
            <a:ext cx="3314240" cy="25777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4" name="Блок-схема: задержка 23">
            <a:extLst>
              <a:ext uri="{FF2B5EF4-FFF2-40B4-BE49-F238E27FC236}">
                <a16:creationId xmlns:a16="http://schemas.microsoft.com/office/drawing/2014/main" id="{496550E5-C692-5F8D-DB5A-810C3AE3F21C}"/>
              </a:ext>
            </a:extLst>
          </p:cNvPr>
          <p:cNvSpPr/>
          <p:nvPr/>
        </p:nvSpPr>
        <p:spPr>
          <a:xfrm rot="16200000">
            <a:off x="9481058" y="3425707"/>
            <a:ext cx="1528056" cy="172847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ABA64E67-629E-D2AA-6F70-50BA9D40914B}"/>
              </a:ext>
            </a:extLst>
          </p:cNvPr>
          <p:cNvSpPr/>
          <p:nvPr/>
        </p:nvSpPr>
        <p:spPr>
          <a:xfrm>
            <a:off x="8583511" y="1522999"/>
            <a:ext cx="3323152" cy="135637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pic>
        <p:nvPicPr>
          <p:cNvPr id="26" name="Рисунок 25" descr="Кость">
            <a:extLst>
              <a:ext uri="{FF2B5EF4-FFF2-40B4-BE49-F238E27FC236}">
                <a16:creationId xmlns:a16="http://schemas.microsoft.com/office/drawing/2014/main" id="{D4B28A62-6F96-8760-EA5D-8D7D221B5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656712">
            <a:off x="9777961" y="2107233"/>
            <a:ext cx="934249" cy="93424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F1A9768-AADB-A3B9-9995-A3E62413668F}"/>
              </a:ext>
            </a:extLst>
          </p:cNvPr>
          <p:cNvSpPr/>
          <p:nvPr/>
        </p:nvSpPr>
        <p:spPr>
          <a:xfrm>
            <a:off x="7488255" y="925516"/>
            <a:ext cx="912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44522AF-3A1E-CA24-163C-4A61D843F307}"/>
              </a:ext>
            </a:extLst>
          </p:cNvPr>
          <p:cNvSpPr/>
          <p:nvPr/>
        </p:nvSpPr>
        <p:spPr>
          <a:xfrm rot="18043745">
            <a:off x="2546972" y="3764567"/>
            <a:ext cx="8399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D8F332E-F312-583A-3D33-9B99133EC96D}"/>
              </a:ext>
            </a:extLst>
          </p:cNvPr>
          <p:cNvSpPr/>
          <p:nvPr/>
        </p:nvSpPr>
        <p:spPr>
          <a:xfrm>
            <a:off x="9773928" y="1742119"/>
            <a:ext cx="912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АС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DE9F6D1-A8A6-52CD-1613-3320B7CF2BC2}"/>
              </a:ext>
            </a:extLst>
          </p:cNvPr>
          <p:cNvSpPr/>
          <p:nvPr/>
        </p:nvSpPr>
        <p:spPr>
          <a:xfrm>
            <a:off x="5186920" y="2455809"/>
            <a:ext cx="84510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СУ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7DAB975-CB21-02D2-67C6-AFDA36E681E6}"/>
              </a:ext>
            </a:extLst>
          </p:cNvPr>
          <p:cNvSpPr/>
          <p:nvPr/>
        </p:nvSpPr>
        <p:spPr>
          <a:xfrm>
            <a:off x="9700917" y="4168233"/>
            <a:ext cx="10567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СЫ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AE904E9-5C12-EEC7-FF1A-02DE7A4DFFD8}"/>
              </a:ext>
            </a:extLst>
          </p:cNvPr>
          <p:cNvSpPr/>
          <p:nvPr/>
        </p:nvSpPr>
        <p:spPr>
          <a:xfrm>
            <a:off x="3122314" y="4767474"/>
            <a:ext cx="9236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СЭ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350F99F-EE17-6B76-DE59-589A5D277717}"/>
              </a:ext>
            </a:extLst>
          </p:cNvPr>
          <p:cNvSpPr/>
          <p:nvPr/>
        </p:nvSpPr>
        <p:spPr>
          <a:xfrm>
            <a:off x="5930431" y="4838048"/>
            <a:ext cx="9236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ИС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21DA2E0-FE38-D0BA-24E8-CC4780A11778}"/>
              </a:ext>
            </a:extLst>
          </p:cNvPr>
          <p:cNvSpPr/>
          <p:nvPr/>
        </p:nvSpPr>
        <p:spPr>
          <a:xfrm>
            <a:off x="4109181" y="5001978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C0AD50A-FDD9-6200-047F-0E90245E4457}"/>
              </a:ext>
            </a:extLst>
          </p:cNvPr>
          <p:cNvSpPr/>
          <p:nvPr/>
        </p:nvSpPr>
        <p:spPr>
          <a:xfrm>
            <a:off x="6831587" y="5081960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11FF09A-0509-F126-2702-A4EF34C9452F}"/>
              </a:ext>
            </a:extLst>
          </p:cNvPr>
          <p:cNvSpPr/>
          <p:nvPr/>
        </p:nvSpPr>
        <p:spPr>
          <a:xfrm>
            <a:off x="5870657" y="3639806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ОС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571D33F-1E92-7EDD-F874-55F4C7FA7EE2}"/>
              </a:ext>
            </a:extLst>
          </p:cNvPr>
          <p:cNvSpPr/>
          <p:nvPr/>
        </p:nvSpPr>
        <p:spPr>
          <a:xfrm>
            <a:off x="4374370" y="4129016"/>
            <a:ext cx="10567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ЫС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3036AD1-D391-1C3F-21A2-CD858535B9D8}"/>
              </a:ext>
            </a:extLst>
          </p:cNvPr>
          <p:cNvSpPr/>
          <p:nvPr/>
        </p:nvSpPr>
        <p:spPr>
          <a:xfrm>
            <a:off x="2466732" y="315561"/>
            <a:ext cx="1692308" cy="16923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856AE246-B963-E6BD-27A0-396F87885A0B}"/>
              </a:ext>
            </a:extLst>
          </p:cNvPr>
          <p:cNvSpPr/>
          <p:nvPr/>
        </p:nvSpPr>
        <p:spPr>
          <a:xfrm rot="12645776">
            <a:off x="2391302" y="1813184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37D13D3-241C-6750-211D-4AF5898100DB}"/>
              </a:ext>
            </a:extLst>
          </p:cNvPr>
          <p:cNvSpPr/>
          <p:nvPr/>
        </p:nvSpPr>
        <p:spPr>
          <a:xfrm rot="10800000">
            <a:off x="3065661" y="2007122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2E884C99-AD8D-55CD-EAE8-91C50D5C1AD6}"/>
              </a:ext>
            </a:extLst>
          </p:cNvPr>
          <p:cNvSpPr/>
          <p:nvPr/>
        </p:nvSpPr>
        <p:spPr>
          <a:xfrm rot="8645455">
            <a:off x="3817270" y="1775245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id="{B2193913-FD6F-49FE-D820-B2BA81ACE127}"/>
              </a:ext>
            </a:extLst>
          </p:cNvPr>
          <p:cNvSpPr/>
          <p:nvPr/>
        </p:nvSpPr>
        <p:spPr>
          <a:xfrm rot="3877493">
            <a:off x="4181644" y="253113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2A8E86FD-BBB0-80A3-8272-0DEAD3E28DF3}"/>
              </a:ext>
            </a:extLst>
          </p:cNvPr>
          <p:cNvSpPr/>
          <p:nvPr/>
        </p:nvSpPr>
        <p:spPr>
          <a:xfrm rot="6257205">
            <a:off x="4260787" y="1078624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EDB65F2A-8270-8123-F227-C6A02A899A54}"/>
              </a:ext>
            </a:extLst>
          </p:cNvPr>
          <p:cNvSpPr/>
          <p:nvPr/>
        </p:nvSpPr>
        <p:spPr>
          <a:xfrm>
            <a:off x="2822499" y="804241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СО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5DE3424-6A0A-C154-20D7-50C37F6A572D}"/>
              </a:ext>
            </a:extLst>
          </p:cNvPr>
          <p:cNvSpPr/>
          <p:nvPr/>
        </p:nvSpPr>
        <p:spPr>
          <a:xfrm>
            <a:off x="2475894" y="1765179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8EC86CB3-59F3-F8E3-660D-BD756C971AA1}"/>
              </a:ext>
            </a:extLst>
          </p:cNvPr>
          <p:cNvSpPr/>
          <p:nvPr/>
        </p:nvSpPr>
        <p:spPr>
          <a:xfrm>
            <a:off x="3075149" y="1930087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6F08479D-273D-BF26-4E9C-C556B9A0F7A4}"/>
              </a:ext>
            </a:extLst>
          </p:cNvPr>
          <p:cNvSpPr/>
          <p:nvPr/>
        </p:nvSpPr>
        <p:spPr>
          <a:xfrm>
            <a:off x="3725386" y="1730604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5CF1001A-CA1A-F87F-3266-B8E0BFE6F399}"/>
              </a:ext>
            </a:extLst>
          </p:cNvPr>
          <p:cNvSpPr/>
          <p:nvPr/>
        </p:nvSpPr>
        <p:spPr>
          <a:xfrm>
            <a:off x="4050780" y="1135721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D1028E20-A497-0ABF-7F2C-E229F5910F5E}"/>
              </a:ext>
            </a:extLst>
          </p:cNvPr>
          <p:cNvSpPr/>
          <p:nvPr/>
        </p:nvSpPr>
        <p:spPr>
          <a:xfrm>
            <a:off x="4005244" y="438495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AD1DD498-EE45-525D-3939-907BACDD7D7F}"/>
              </a:ext>
            </a:extLst>
          </p:cNvPr>
          <p:cNvSpPr/>
          <p:nvPr/>
        </p:nvSpPr>
        <p:spPr>
          <a:xfrm>
            <a:off x="6419914" y="5844927"/>
            <a:ext cx="8803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СУ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E8AA704-34D5-9DF1-7EA2-B475CA6408FA}"/>
              </a:ext>
            </a:extLst>
          </p:cNvPr>
          <p:cNvSpPr/>
          <p:nvPr/>
        </p:nvSpPr>
        <p:spPr>
          <a:xfrm>
            <a:off x="8677410" y="3120078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СО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6604B8A0-6158-CCDE-7A8E-6843FC8D2645}"/>
              </a:ext>
            </a:extLst>
          </p:cNvPr>
          <p:cNvSpPr/>
          <p:nvPr/>
        </p:nvSpPr>
        <p:spPr>
          <a:xfrm>
            <a:off x="6906826" y="3156725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88" y="373285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72" y="4563906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49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170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  <p:bldP spid="29" grpId="0"/>
      <p:bldP spid="27" grpId="0"/>
      <p:bldP spid="33" grpId="0"/>
      <p:bldP spid="34" grpId="0"/>
      <p:bldP spid="35" grpId="0"/>
      <p:bldP spid="36" grpId="0"/>
      <p:bldP spid="37" grpId="0"/>
      <p:bldP spid="52" grpId="0"/>
      <p:bldP spid="53" grpId="0"/>
      <p:bldP spid="54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9BCBE0-1F2D-47C8-9C97-32D4E279BDFA}"/>
</file>

<file path=customXml/itemProps2.xml><?xml version="1.0" encoding="utf-8"?>
<ds:datastoreItem xmlns:ds="http://schemas.openxmlformats.org/officeDocument/2006/customXml" ds:itemID="{D86DD8C2-10F5-462C-8F9B-C3EC3CD86B89}"/>
</file>

<file path=customXml/itemProps3.xml><?xml version="1.0" encoding="utf-8"?>
<ds:datastoreItem xmlns:ds="http://schemas.openxmlformats.org/officeDocument/2006/customXml" ds:itemID="{1C5C60C7-EEC0-4DE3-A9A9-DE1EF79915FD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7</cp:revision>
  <dcterms:created xsi:type="dcterms:W3CDTF">2025-01-24T21:31:48Z</dcterms:created>
  <dcterms:modified xsi:type="dcterms:W3CDTF">2025-01-25T13:39:20Z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