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47" d="100"/>
          <a:sy n="47" d="100"/>
        </p:scale>
        <p:origin x="1171" y="80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sv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sv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slideLayout" Target="../slideLayouts/slideLayout1.xml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/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ми рубали</a:t>
              </a:r>
              <a:endPara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ребрами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рук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«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рубимо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» у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повітрі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69327" y="3885971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/>
          <p:cNvGrpSpPr/>
          <p:nvPr/>
        </p:nvGrpSpPr>
        <p:grpSpPr>
          <a:xfrm>
            <a:off x="2725693" y="-184642"/>
            <a:ext cx="7760424" cy="7729257"/>
            <a:chOff x="2576767" y="-340646"/>
            <a:chExt cx="7760424" cy="772925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/>
            <p:cNvSpPr/>
            <p:nvPr/>
          </p:nvSpPr>
          <p:spPr>
            <a:xfrm>
              <a:off x="3396330" y="1339333"/>
              <a:ext cx="5952802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Ось так солі додавали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робимо рух ніби солимо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/>
          <p:cNvGrpSpPr/>
          <p:nvPr/>
        </p:nvGrpSpPr>
        <p:grpSpPr>
          <a:xfrm>
            <a:off x="2693942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Відтискали</a:t>
              </a:r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Стискаємо кулачки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/>
          <p:cNvGrpSpPr/>
          <p:nvPr/>
        </p:nvGrpSpPr>
        <p:grpSpPr>
          <a:xfrm>
            <a:off x="2703617" y="-159050"/>
            <a:ext cx="7760424" cy="7729257"/>
            <a:chOff x="2576767" y="-340646"/>
            <a:chExt cx="7760424" cy="772925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/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І складали кучками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рухи долоньками до центру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/>
          <p:cNvGrpSpPr/>
          <p:nvPr/>
        </p:nvGrpSpPr>
        <p:grpSpPr>
          <a:xfrm>
            <a:off x="1781228" y="-474202"/>
            <a:ext cx="9692640" cy="7970286"/>
            <a:chOff x="2592350" y="-340646"/>
            <a:chExt cx="7729257" cy="772925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/>
            <p:cNvSpPr/>
            <p:nvPr/>
          </p:nvSpPr>
          <p:spPr>
            <a:xfrm>
              <a:off x="4478585" y="2012930"/>
              <a:ext cx="3795762" cy="4209588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заштовха</a:t>
              </a:r>
              <a:r>
                <a:rPr lang="uk-UA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л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и</a:t>
              </a:r>
              <a:endParaRPr lang="en-US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Стукаємо кулачок об кулачок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0800000" flipV="1">
              <a:off x="5814115" y="4536006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/>
          <p:cNvGrpSpPr/>
          <p:nvPr/>
        </p:nvGrpSpPr>
        <p:grpSpPr>
          <a:xfrm>
            <a:off x="1795085" y="-449237"/>
            <a:ext cx="9692640" cy="7970286"/>
            <a:chOff x="2592350" y="-340646"/>
            <a:chExt cx="7729257" cy="7729257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/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Кришкою закривали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Плескаемо </a:t>
              </a: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/>
          <p:cNvGrpSpPr/>
          <p:nvPr/>
        </p:nvGrpSpPr>
        <p:grpSpPr>
          <a:xfrm>
            <a:off x="1781229" y="-519630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/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/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17" y="250912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1905000" cy="275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BDD299-AC94-4E2A-98C4-63EBF56CE79D}"/>
</file>

<file path=customXml/itemProps2.xml><?xml version="1.0" encoding="utf-8"?>
<ds:datastoreItem xmlns:ds="http://schemas.openxmlformats.org/officeDocument/2006/customXml" ds:itemID="{5492CB2A-8CD6-492A-83C6-325ACC5DF8CD}"/>
</file>

<file path=customXml/itemProps3.xml><?xml version="1.0" encoding="utf-8"?>
<ds:datastoreItem xmlns:ds="http://schemas.openxmlformats.org/officeDocument/2006/customXml" ds:itemID="{7CEA2AFF-15D8-48E1-9621-BC9B3118875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WPS Slides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Comic Sans MS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2024-12-28T18:16:00Z</dcterms:created>
  <dcterms:modified xsi:type="dcterms:W3CDTF">2025-04-10T11:52:43Z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248EA17E3E234508900F384AF3FACA09_12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