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75451-E3C4-4B29-A2F0-F8CC9C77D01C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EECF3-4B52-4BD9-A9C7-CB69BF660E2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slideLayout" Target="../slideLayouts/slideLayout7.xml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20072" y="114300"/>
            <a:ext cx="9642763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68" y="4483965"/>
            <a:ext cx="2126266" cy="2126266"/>
          </a:xfrm>
          <a:prstGeom prst="rect">
            <a:avLst/>
          </a:prstGeom>
        </p:spPr>
      </p:pic>
      <p:pic>
        <p:nvPicPr>
          <p:cNvPr id="6" name="Рисунок 5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9628" y="4546393"/>
            <a:ext cx="2126266" cy="2231149"/>
          </a:xfrm>
          <a:prstGeom prst="rect">
            <a:avLst/>
          </a:prstGeom>
        </p:spPr>
      </p:pic>
      <p:pic>
        <p:nvPicPr>
          <p:cNvPr id="7" name="Рисунок 6" descr="Изображение выглядит как штатив, мольберт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89" b="21865"/>
          <a:stretch>
            <a:fillRect/>
          </a:stretch>
        </p:blipFill>
        <p:spPr>
          <a:xfrm>
            <a:off x="745105" y="4483976"/>
            <a:ext cx="2760498" cy="2231149"/>
          </a:xfrm>
          <a:prstGeom prst="rect">
            <a:avLst/>
          </a:prstGeom>
        </p:spPr>
      </p:pic>
      <p:pic>
        <p:nvPicPr>
          <p:cNvPr id="9" name="Рисунок 8" descr="Изображение выглядит как штатив, мольберт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89" b="21865"/>
          <a:stretch>
            <a:fillRect/>
          </a:stretch>
        </p:blipFill>
        <p:spPr>
          <a:xfrm>
            <a:off x="6297463" y="4483976"/>
            <a:ext cx="2760498" cy="22311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92465" y="4258310"/>
            <a:ext cx="11518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Паша</a:t>
            </a:r>
            <a:endParaRPr lang="uk-UA" alt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7198" y="4084836"/>
            <a:ext cx="105389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Соня</a:t>
            </a:r>
            <a:endParaRPr lang="uk-UA" alt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6038286" y="3342668"/>
            <a:ext cx="1362364" cy="1600932"/>
            <a:chOff x="508239" y="1720701"/>
            <a:chExt cx="1362364" cy="1600932"/>
          </a:xfrm>
        </p:grpSpPr>
        <p:sp>
          <p:nvSpPr>
            <p:cNvPr id="42" name="Прямоугольник 41"/>
            <p:cNvSpPr/>
            <p:nvPr/>
          </p:nvSpPr>
          <p:spPr>
            <a:xfrm rot="5400000">
              <a:off x="399866" y="1945999"/>
              <a:ext cx="1600932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собака, мультфильм, графическая вставка, млекопитающее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239" y="1839985"/>
              <a:ext cx="1362364" cy="1362364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1855597" y="2712055"/>
            <a:ext cx="1442896" cy="1600932"/>
            <a:chOff x="1967366" y="2076128"/>
            <a:chExt cx="1442896" cy="1600932"/>
          </a:xfrm>
        </p:grpSpPr>
        <p:sp>
          <p:nvSpPr>
            <p:cNvPr id="43" name="Прямоугольник 42"/>
            <p:cNvSpPr/>
            <p:nvPr/>
          </p:nvSpPr>
          <p:spPr>
            <a:xfrm rot="5400000">
              <a:off x="1888348" y="2301426"/>
              <a:ext cx="1600932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Рисунок 24" descr="Изображение выглядит как гермокостюм, зарисовка, космонавт, робот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7366" y="2179302"/>
              <a:ext cx="1442896" cy="1442896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3389000" y="3996102"/>
            <a:ext cx="1150336" cy="1150338"/>
            <a:chOff x="3555468" y="4483977"/>
            <a:chExt cx="1150336" cy="1150338"/>
          </a:xfrm>
        </p:grpSpPr>
        <p:sp>
          <p:nvSpPr>
            <p:cNvPr id="44" name="Прямоугольник 43"/>
            <p:cNvSpPr/>
            <p:nvPr/>
          </p:nvSpPr>
          <p:spPr>
            <a:xfrm rot="5400000">
              <a:off x="3555467" y="4483978"/>
              <a:ext cx="1150338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 descr="Изображение выглядит как фрукт, вишн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3555" y="4548706"/>
              <a:ext cx="1076970" cy="1076970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5538156" y="1515368"/>
            <a:ext cx="1159764" cy="1226698"/>
            <a:chOff x="3523108" y="2756317"/>
            <a:chExt cx="1159764" cy="1226698"/>
          </a:xfrm>
        </p:grpSpPr>
        <p:sp>
          <p:nvSpPr>
            <p:cNvPr id="45" name="Прямоугольник 44"/>
            <p:cNvSpPr/>
            <p:nvPr/>
          </p:nvSpPr>
          <p:spPr>
            <a:xfrm rot="5400000">
              <a:off x="3484927" y="2794498"/>
              <a:ext cx="1226698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 descr="Изображение выглядит как апельсин, фрукт, тыква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2536" y="2768528"/>
              <a:ext cx="1150336" cy="1150336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505415" y="1945214"/>
            <a:ext cx="1289524" cy="1468585"/>
            <a:chOff x="5950474" y="3556000"/>
            <a:chExt cx="1289524" cy="1468585"/>
          </a:xfrm>
        </p:grpSpPr>
        <p:sp>
          <p:nvSpPr>
            <p:cNvPr id="46" name="Прямоугольник 45"/>
            <p:cNvSpPr/>
            <p:nvPr/>
          </p:nvSpPr>
          <p:spPr>
            <a:xfrm rot="5400000">
              <a:off x="5871100" y="3715125"/>
              <a:ext cx="1468585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 descr="Изображение выглядит как млекопитающее, Кошачьи, Мелкие и средние кошки, Вибриссы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0474" y="3641963"/>
              <a:ext cx="1289524" cy="1289524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>
          <a:xfrm>
            <a:off x="4148027" y="435944"/>
            <a:ext cx="1150336" cy="1165973"/>
            <a:chOff x="4827364" y="2939191"/>
            <a:chExt cx="1150336" cy="1165973"/>
          </a:xfrm>
        </p:grpSpPr>
        <p:sp>
          <p:nvSpPr>
            <p:cNvPr id="47" name="Прямоугольник 46"/>
            <p:cNvSpPr/>
            <p:nvPr/>
          </p:nvSpPr>
          <p:spPr>
            <a:xfrm rot="5400000">
              <a:off x="4842635" y="2923920"/>
              <a:ext cx="1119793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 descr="Изображение выглядит как колесо, пушка, оружие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9768" y="2985371"/>
              <a:ext cx="1119793" cy="1119793"/>
            </a:xfrm>
            <a:prstGeom prst="rect">
              <a:avLst/>
            </a:prstGeom>
          </p:spPr>
        </p:pic>
      </p:grpSp>
      <p:grpSp>
        <p:nvGrpSpPr>
          <p:cNvPr id="67" name="Группа 66"/>
          <p:cNvGrpSpPr/>
          <p:nvPr/>
        </p:nvGrpSpPr>
        <p:grpSpPr>
          <a:xfrm>
            <a:off x="4140987" y="5160605"/>
            <a:ext cx="1600932" cy="1457167"/>
            <a:chOff x="4814203" y="5104689"/>
            <a:chExt cx="1600932" cy="1457167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4814203" y="5215804"/>
              <a:ext cx="1600932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1" name="Рисунок 30" descr="Изображение выглядит как иллюстрация, зарисовка, графическая вставка, рисунок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1911" y="5104689"/>
              <a:ext cx="1457167" cy="1457167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7470949" y="2429896"/>
            <a:ext cx="1600932" cy="1543647"/>
            <a:chOff x="7433683" y="2515338"/>
            <a:chExt cx="1600932" cy="1543647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7433683" y="2668820"/>
              <a:ext cx="1600932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3" name="Рисунок 32" descr="Изображение выглядит как колесо, транспортное средство, спортивный автомобиль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3456" y="2515338"/>
              <a:ext cx="1543647" cy="1543647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3277293" y="2042131"/>
            <a:ext cx="1365260" cy="1179067"/>
            <a:chOff x="5998124" y="1648694"/>
            <a:chExt cx="1365260" cy="1179067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5998124" y="1674500"/>
              <a:ext cx="1365260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Рисунок 16" descr="Изображение выглядит как млекопитающее, грива, кобыла, лошадь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0099" y="1648694"/>
              <a:ext cx="1003514" cy="1179067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4713212" y="2937437"/>
            <a:ext cx="1365260" cy="1378054"/>
            <a:chOff x="4325609" y="863356"/>
            <a:chExt cx="1365260" cy="1378054"/>
          </a:xfrm>
        </p:grpSpPr>
        <p:sp>
          <p:nvSpPr>
            <p:cNvPr id="51" name="Прямоугольник 50"/>
            <p:cNvSpPr/>
            <p:nvPr/>
          </p:nvSpPr>
          <p:spPr>
            <a:xfrm rot="5400000">
              <a:off x="4319212" y="869753"/>
              <a:ext cx="1378054" cy="136526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Рисунок 22" descr="Изображение выглядит как картина, рисунок, растение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2425" y="952604"/>
              <a:ext cx="1226698" cy="1226698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8265615" y="988367"/>
            <a:ext cx="1230162" cy="1364704"/>
            <a:chOff x="8192275" y="814598"/>
            <a:chExt cx="1230162" cy="1364704"/>
          </a:xfrm>
        </p:grpSpPr>
        <p:sp>
          <p:nvSpPr>
            <p:cNvPr id="52" name="Прямоугольник 51"/>
            <p:cNvSpPr/>
            <p:nvPr/>
          </p:nvSpPr>
          <p:spPr>
            <a:xfrm rot="5400000">
              <a:off x="8113356" y="921782"/>
              <a:ext cx="1364704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птица, хищная птица, сов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2275" y="863261"/>
              <a:ext cx="1230162" cy="1228921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6938347" y="241940"/>
            <a:ext cx="1169767" cy="1418876"/>
            <a:chOff x="6919652" y="421112"/>
            <a:chExt cx="1169767" cy="1418876"/>
          </a:xfrm>
        </p:grpSpPr>
        <p:sp>
          <p:nvSpPr>
            <p:cNvPr id="53" name="Прямоугольник 52"/>
            <p:cNvSpPr/>
            <p:nvPr/>
          </p:nvSpPr>
          <p:spPr>
            <a:xfrm rot="5400000">
              <a:off x="6785382" y="555382"/>
              <a:ext cx="1418876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 descr="Изображение выглядит как фрукт, ананас, Ананас, Натуральн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1299" y="557479"/>
              <a:ext cx="1168120" cy="1179067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2490751" y="611726"/>
            <a:ext cx="1452757" cy="1373255"/>
            <a:chOff x="2490751" y="611726"/>
            <a:chExt cx="1452757" cy="1373255"/>
          </a:xfrm>
        </p:grpSpPr>
        <p:sp>
          <p:nvSpPr>
            <p:cNvPr id="41" name="Прямоугольник 40"/>
            <p:cNvSpPr/>
            <p:nvPr/>
          </p:nvSpPr>
          <p:spPr>
            <a:xfrm rot="5400000">
              <a:off x="2587899" y="524439"/>
              <a:ext cx="1268321" cy="144289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Рисунок 13" descr="Изображение выглядит как строительство, окно, дом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0751" y="611727"/>
              <a:ext cx="1373254" cy="1373254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687061" y="359416"/>
            <a:ext cx="1373254" cy="1240929"/>
            <a:chOff x="687061" y="359416"/>
            <a:chExt cx="1373254" cy="1240929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687061" y="359416"/>
              <a:ext cx="1373254" cy="1223265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колесо, транспорт, шина, транспортное сред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245" y="359416"/>
              <a:ext cx="1240929" cy="1240929"/>
            </a:xfrm>
            <a:prstGeom prst="rect">
              <a:avLst/>
            </a:prstGeom>
          </p:spPr>
        </p:pic>
      </p:grpSp>
      <p:pic>
        <p:nvPicPr>
          <p:cNvPr id="128" name="Picture 127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775825" y="3733165"/>
            <a:ext cx="1571625" cy="2409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-0.37695 0.22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54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-0.03711 0.3013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2" y="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0.12761 0.5011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0.31224 0.1465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26771 0.2761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0.24206 0.6692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96" y="3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-0.14987 0.4328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5332 0.4210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54" y="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-0.44063 0.6777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31" y="3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-0.05092 0.3564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48148E-6 L -0.55352 0.56805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82" y="2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22643 -0.0409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5" y="-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0.06263 0.675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3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36771 0.63148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85" y="3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A12AE02-4842-440B-A2EB-1828D706CA74}"/>
</file>

<file path=customXml/itemProps2.xml><?xml version="1.0" encoding="utf-8"?>
<ds:datastoreItem xmlns:ds="http://schemas.openxmlformats.org/officeDocument/2006/customXml" ds:itemID="{4D81B9E5-8BD8-43C6-8626-E4CD6A533BB3}"/>
</file>

<file path=customXml/itemProps3.xml><?xml version="1.0" encoding="utf-8"?>
<ds:datastoreItem xmlns:ds="http://schemas.openxmlformats.org/officeDocument/2006/customXml" ds:itemID="{B8ACA536-529D-4D24-A6A8-1786E8A93AA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WPS Slides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6</cp:revision>
  <dcterms:created xsi:type="dcterms:W3CDTF">2024-05-09T09:14:00Z</dcterms:created>
  <dcterms:modified xsi:type="dcterms:W3CDTF">2025-04-14T14:23:32Z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35B913045D5C4090AF804634E742884E_12</vt:lpwstr>
  </property>
  <property fmtid="{D5CDD505-2E9C-101B-9397-08002B2CF9AE}" pid="3" name="KSOProductBuildVer">
    <vt:lpwstr>1033-12.2.0.20795</vt:lpwstr>
  </property>
  <property fmtid="{D5CDD505-2E9C-101B-9397-08002B2CF9AE}" pid="4" name="ContentTypeId">
    <vt:lpwstr>0x010100F36324872565BB459892B1B9D623CC6C</vt:lpwstr>
  </property>
</Properties>
</file>