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5400117" y="443408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ЄШ</a:t>
            </a:r>
          </a:p>
        </p:txBody>
      </p:sp>
      <p:sp>
        <p:nvSpPr>
          <p:cNvPr id="41" name="Прямокутник 40"/>
          <p:cNvSpPr/>
          <p:nvPr/>
        </p:nvSpPr>
        <p:spPr>
          <a:xfrm>
            <a:off x="7845369" y="2154283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-42336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395" y="3326765"/>
            <a:ext cx="32194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AB883A-A1AB-47E6-9E50-C2A370682A06}"/>
</file>

<file path=customXml/itemProps2.xml><?xml version="1.0" encoding="utf-8"?>
<ds:datastoreItem xmlns:ds="http://schemas.openxmlformats.org/officeDocument/2006/customXml" ds:itemID="{215C2C79-D411-4566-8151-1D3AA767D20F}"/>
</file>

<file path=customXml/itemProps3.xml><?xml version="1.0" encoding="utf-8"?>
<ds:datastoreItem xmlns:ds="http://schemas.openxmlformats.org/officeDocument/2006/customXml" ds:itemID="{8A41B80B-4FB7-440A-B7CE-821CEB7B30A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2024-05-03T09:15:00Z</dcterms:created>
  <dcterms:modified xsi:type="dcterms:W3CDTF">2024-12-17T13:15:17Z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