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A8EA12-100B-DCBF-5BC9-46E782C31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508501"/>
            <a:ext cx="2327489" cy="23274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9" y="652379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6" y="278801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5933E56-C699-28F6-4F3C-9673DC6F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5" y="516165"/>
            <a:ext cx="2394680" cy="239468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2" y="387432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1" y="50469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7" y="451708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9" y="43176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6" y="451708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E31FE20-0B30-62E6-F9F4-72CCC2C605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8" y="516165"/>
            <a:ext cx="2199194" cy="21991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3" y="23337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0193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.0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3464 0.06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46 0.1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402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4701 0.1053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4401 0.06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839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292 0.08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2024-11-07T11:48:34Z</dcterms:modified>
</cp:coreProperties>
</file>