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221064" y="275239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221064" y="4391098"/>
            <a:ext cx="482793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221064" y="2311968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75" y="2387144"/>
            <a:ext cx="1358607" cy="135860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11012" y="3707053"/>
            <a:ext cx="1405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БАЛАЛАЙКА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104562" y="268253"/>
            <a:ext cx="4089679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3685" y="356210"/>
            <a:ext cx="1430693" cy="143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94" y="1649067"/>
            <a:ext cx="95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МАЛЮК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: округлені кути 41"/>
          <p:cNvSpPr/>
          <p:nvPr/>
        </p:nvSpPr>
        <p:spPr>
          <a:xfrm>
            <a:off x="5135017" y="2307540"/>
            <a:ext cx="409035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b="24493"/>
          <a:stretch>
            <a:fillRect/>
          </a:stretch>
        </p:blipFill>
        <p:spPr>
          <a:xfrm>
            <a:off x="271736" y="4937385"/>
            <a:ext cx="1593217" cy="8127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4168" y="5734935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ПОСУД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кутник: округлені кути 44"/>
          <p:cNvSpPr/>
          <p:nvPr/>
        </p:nvSpPr>
        <p:spPr>
          <a:xfrm>
            <a:off x="5113935" y="4403970"/>
            <a:ext cx="4090354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7840489" y="5775550"/>
            <a:ext cx="866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ГІТАРА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C:\Users\yanag\OneDrive\Робочий стіл\Picture1.pngPicture1"/>
          <p:cNvPicPr>
            <a:picLocks noChangeAspect="1"/>
          </p:cNvPicPr>
          <p:nvPr/>
        </p:nvPicPr>
        <p:blipFill>
          <a:blip r:embed="rId6"/>
          <a:srcRect l="2698" r="6902" b="-6753"/>
          <a:stretch>
            <a:fillRect/>
          </a:stretch>
        </p:blipFill>
        <p:spPr>
          <a:xfrm rot="17460000">
            <a:off x="7663815" y="4645025"/>
            <a:ext cx="1267460" cy="1120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1013" r="5672" b="14692"/>
          <a:stretch>
            <a:fillRect/>
          </a:stretch>
        </p:blipFill>
        <p:spPr>
          <a:xfrm>
            <a:off x="5583682" y="509743"/>
            <a:ext cx="1419765" cy="118978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955090" y="1656147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7495" y="448852"/>
            <a:ext cx="1321298" cy="1321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58578" y="1649067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МИСКА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35" y="4407655"/>
            <a:ext cx="1496557" cy="14965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762908" y="5786002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ДИТИНА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5323"/>
          <a:stretch>
            <a:fillRect/>
          </a:stretch>
        </p:blipFill>
        <p:spPr>
          <a:xfrm>
            <a:off x="5727202" y="2404872"/>
            <a:ext cx="1003438" cy="136974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756657" y="3717619"/>
            <a:ext cx="1040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МАЛЕЧА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-6407" r="13761" b="-4571"/>
          <a:stretch>
            <a:fillRect/>
          </a:stretch>
        </p:blipFill>
        <p:spPr>
          <a:xfrm>
            <a:off x="7691325" y="2478885"/>
            <a:ext cx="824039" cy="1283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5966" y="3725010"/>
            <a:ext cx="983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СТАКАН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5" y="1199781"/>
            <a:ext cx="3870648" cy="394447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E4E74D-A66B-5606-1FBF-743D12661A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5914881"/>
            <a:ext cx="956176" cy="943119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4165" y="2386965"/>
            <a:ext cx="18859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-7.40741E-7 L -0.29493 0.2932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1465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0 L -0.30352 0.2981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44444E-6 L -0.43229 0.60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0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3.7037E-6 L -0.42447 0.5958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4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7037E-7 L -0.17369 -0.6023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3011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1.11111E-6 L -0.16888 -0.603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96296E-6 L -0.30339 -0.311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1557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1.85185E-6 L -0.3039 -0.306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81481E-6 L -0.33125 -0.2983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493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893 0.00393 L -0.33893 -0.303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59259E-6 L -0.31744 0.304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520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07407E-6 L -0.31588 0.293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7" grpId="0"/>
      <p:bldP spid="3" grpId="0"/>
      <p:bldP spid="13" grpId="0"/>
      <p:bldP spid="50" grpId="0"/>
      <p:bldP spid="50" grpId="1"/>
      <p:bldP spid="55" grpId="0"/>
      <p:bldP spid="55" grpId="1"/>
      <p:bldP spid="14" grpId="0"/>
      <p:bldP spid="14" grpId="1"/>
      <p:bldP spid="47" grpId="0"/>
      <p:bldP spid="47" grpId="1"/>
      <p:bldP spid="49" grpId="0"/>
      <p:bldP spid="49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D902F9-ED64-48EE-8D92-71398DEA2943}"/>
</file>

<file path=customXml/itemProps2.xml><?xml version="1.0" encoding="utf-8"?>
<ds:datastoreItem xmlns:ds="http://schemas.openxmlformats.org/officeDocument/2006/customXml" ds:itemID="{F4502593-84DF-4304-91FC-060DCF3EEB8D}"/>
</file>

<file path=customXml/itemProps3.xml><?xml version="1.0" encoding="utf-8"?>
<ds:datastoreItem xmlns:ds="http://schemas.openxmlformats.org/officeDocument/2006/customXml" ds:itemID="{300A2555-3249-4CAC-8EC4-7199109683C8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37</cp:revision>
  <dcterms:created xsi:type="dcterms:W3CDTF">2024-04-13T10:22:00Z</dcterms:created>
  <dcterms:modified xsi:type="dcterms:W3CDTF">2024-12-20T16:08:14Z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618516FC4F6044B0AC1AD196CAD54CCB_12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