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BA217-5343-784E-7F28-0E9B9324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C940C82-95D8-AC55-3D2E-6A611CDCEA3A}"/>
              </a:ext>
            </a:extLst>
          </p:cNvPr>
          <p:cNvSpPr/>
          <p:nvPr/>
        </p:nvSpPr>
        <p:spPr>
          <a:xfrm>
            <a:off x="3932966" y="592436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AAFFE6-697A-651F-89E7-DB8789424F82}"/>
              </a:ext>
            </a:extLst>
          </p:cNvPr>
          <p:cNvSpPr/>
          <p:nvPr/>
        </p:nvSpPr>
        <p:spPr>
          <a:xfrm>
            <a:off x="6148410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A29A66-F228-BFAA-4B8C-E150ECE019CB}"/>
              </a:ext>
            </a:extLst>
          </p:cNvPr>
          <p:cNvSpPr/>
          <p:nvPr/>
        </p:nvSpPr>
        <p:spPr>
          <a:xfrm>
            <a:off x="8438742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788FD-46B3-8FDB-3711-CC5A257B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793" y="3687734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D2DF1-15C6-98E0-B045-6C653F44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84" y="3303886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7ADB2-C53F-0005-51EF-5D7D96A040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5925" b="17305"/>
          <a:stretch/>
        </p:blipFill>
        <p:spPr bwMode="auto">
          <a:xfrm>
            <a:off x="8191716" y="4105303"/>
            <a:ext cx="2591364" cy="2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9BFA3-4A16-12FF-1322-4032D5A9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6513" r="17329" b="-16513"/>
          <a:stretch/>
        </p:blipFill>
        <p:spPr bwMode="auto">
          <a:xfrm>
            <a:off x="8444585" y="3823432"/>
            <a:ext cx="214335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7C3950-2FA9-7BAA-A62C-151F8D5E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6" y="982591"/>
            <a:ext cx="1781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5C6045-9DAA-54DD-0E0C-8D1014F4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0" y="926367"/>
            <a:ext cx="1538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2D13E-DB1B-D97C-A7AF-443ECA15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29" y="1235930"/>
            <a:ext cx="1582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01B35-E00B-9785-0BD3-9575E76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4" y="1133107"/>
            <a:ext cx="1246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4BA2B1-C280-6381-DA08-F551E08B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71" y="1126392"/>
            <a:ext cx="1781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4099F3-4111-DFB2-A481-F54083E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9" y="1147463"/>
            <a:ext cx="1741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114DD-5AE1-BD65-6540-A1363D08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040">
            <a:off x="6194585" y="1317123"/>
            <a:ext cx="1841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67A4AA-A963-84A2-788F-9227AB9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7" y="1116709"/>
            <a:ext cx="1412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DCD14-94E9-ED5F-AD8B-841089FA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1699" y="4134752"/>
            <a:ext cx="2676320" cy="26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BB354-86CC-D63C-E042-8635411B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690" y="3780205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675" r="5708" b="8095"/>
          <a:stretch/>
        </p:blipFill>
        <p:spPr>
          <a:xfrm>
            <a:off x="4602611" y="995052"/>
            <a:ext cx="3145302" cy="35217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24" y="1992792"/>
            <a:ext cx="351472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Администратор</cp:lastModifiedBy>
  <cp:revision>9</cp:revision>
  <dcterms:created xsi:type="dcterms:W3CDTF">2024-11-12T18:32:05Z</dcterms:created>
  <dcterms:modified xsi:type="dcterms:W3CDTF">2024-11-18T13:35:36Z</dcterms:modified>
</cp:coreProperties>
</file>