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8088" y="2385219"/>
            <a:ext cx="1944216" cy="119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8" y="3945085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4329837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997623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1731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4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88" y="3442916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0" y="2631274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13" y="1512537"/>
            <a:ext cx="3093100" cy="2936267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435" y="2927350"/>
            <a:ext cx="3295650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4</cp:revision>
  <dcterms:created xsi:type="dcterms:W3CDTF">2024-04-19T13:22:00Z</dcterms:created>
  <dcterms:modified xsi:type="dcterms:W3CDTF">2024-10-31T14:06:53Z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6A3A2BE3BD9C48DAAC784CDB123D5DB8_12</vt:lpwstr>
  </property>
  <property fmtid="{D5CDD505-2E9C-101B-9397-08002B2CF9AE}" pid="3" name="KSOProductBuildVer">
    <vt:lpwstr>1033-12.2.0.17119</vt:lpwstr>
  </property>
</Properties>
</file>