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04.11.2024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Анимация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129" y="2922232"/>
            <a:ext cx="1590377" cy="15903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461" y="4491800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98" y="4333871"/>
            <a:ext cx="1955876" cy="1955876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366712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2024-11-04T08:56:53Z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