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68" y="2905305"/>
            <a:ext cx="1613836" cy="104739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орт на день рождения, свеча, десерт, день рожд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6744" r="15166" b="11251"/>
          <a:stretch/>
        </p:blipFill>
        <p:spPr>
          <a:xfrm>
            <a:off x="3374083" y="4615790"/>
            <a:ext cx="1301619" cy="151346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" t="8842" r="3459" b="3157"/>
          <a:stretch/>
        </p:blipFill>
        <p:spPr>
          <a:xfrm>
            <a:off x="5358477" y="4839034"/>
            <a:ext cx="1340773" cy="1290223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" t="11342" r="6555" b="13922"/>
          <a:stretch/>
        </p:blipFill>
        <p:spPr>
          <a:xfrm>
            <a:off x="5341058" y="2823981"/>
            <a:ext cx="1408920" cy="12061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мультфильм, Человеческое лиц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8" t="10848" r="17078" b="13024"/>
          <a:stretch/>
        </p:blipFill>
        <p:spPr>
          <a:xfrm>
            <a:off x="5337111" y="728743"/>
            <a:ext cx="1307550" cy="14342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ашмак, обувь, Обувь для ходьбы, сникер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8" y="728743"/>
            <a:ext cx="1475216" cy="147521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вертолет, Винт вертолет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9" b="17911"/>
          <a:stretch/>
        </p:blipFill>
        <p:spPr>
          <a:xfrm>
            <a:off x="1158879" y="827860"/>
            <a:ext cx="1709907" cy="118719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4519" r="14090" b="4632"/>
          <a:stretch/>
        </p:blipFill>
        <p:spPr>
          <a:xfrm>
            <a:off x="1295896" y="4756150"/>
            <a:ext cx="1219107" cy="1418165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0863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1532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4091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4760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7319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7988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02969" y="244330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09658" y="396976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21637" y="244330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28326" y="396976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40305" y="244329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46994" y="396976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996959" y="444307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03648" y="596953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32518" y="4448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39207" y="5974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68077" y="445310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74766" y="597956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478ACA04-2A7C-5021-8792-D104223C79F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77" y="2823982"/>
            <a:ext cx="1247741" cy="1247741"/>
          </a:xfrm>
          <a:prstGeom prst="rect">
            <a:avLst/>
          </a:prstGeom>
        </p:spPr>
      </p:pic>
      <p:sp>
        <p:nvSpPr>
          <p:cNvPr id="36" name="Умножение 32"/>
          <p:cNvSpPr/>
          <p:nvPr/>
        </p:nvSpPr>
        <p:spPr>
          <a:xfrm>
            <a:off x="1140935" y="60243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25355" y="83486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72654" y="60662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86077" y="83486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1045" y="59425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04745" y="84081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58993" y="261075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48732" y="283463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86157" y="260470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59764" y="283054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198060" y="260470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395007" y="283890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79551" y="459020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0887" y="482439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196337" y="461378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89124" y="485134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33274" y="459364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21537" y="481180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39685" y="255016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43" grpId="0" animBg="1"/>
      <p:bldP spid="43" grpId="1" animBg="1"/>
      <p:bldP spid="46" grpId="0" animBg="1"/>
      <p:bldP spid="46" grpId="1" animBg="1"/>
      <p:bldP spid="47" grpId="0" animBg="1"/>
      <p:bldP spid="47" grpId="1" animBg="1"/>
      <p:bldP spid="50" grpId="0" animBg="1"/>
      <p:bldP spid="50" grpId="1" animBg="1"/>
      <p:bldP spid="51" grpId="0" animBg="1"/>
      <p:bldP spid="51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59" grpId="0" animBg="1"/>
      <p:bldP spid="59" grpId="1" animBg="1"/>
      <p:bldP spid="62" grpId="0" animBg="1"/>
      <p:bldP spid="62" grpId="1" animBg="1"/>
      <p:bldP spid="63" grpId="0" animBg="1"/>
      <p:bldP spid="63" grpId="1" animBg="1"/>
      <p:bldP spid="66" grpId="0" animBg="1"/>
      <p:bldP spid="66" grpId="1" animBg="1"/>
      <p:bldP spid="67" grpId="0" animBg="1"/>
      <p:bldP spid="67" grpId="1" animBg="1"/>
      <p:bldP spid="36" grpId="0" animBg="1"/>
      <p:bldP spid="36" grpId="1" animBg="1"/>
      <p:bldP spid="37" grpId="0" animBg="1"/>
      <p:bldP spid="37" grpId="1" animBg="1"/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8" grpId="0" animBg="1"/>
      <p:bldP spid="48" grpId="1" animBg="1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4" grpId="0" animBg="1"/>
      <p:bldP spid="64" grpId="1" animBg="1"/>
      <p:bldP spid="65" grpId="0" animBg="1"/>
      <p:bldP spid="65" grpId="1" animBg="1"/>
      <p:bldP spid="68" grpId="0" animBg="1"/>
      <p:bldP spid="68" grpId="1" animBg="1"/>
      <p:bldP spid="69" grpId="0" animBg="1"/>
      <p:bldP spid="6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045253-FB19-4C13-B46E-428A35A070E9}"/>
</file>

<file path=customXml/itemProps2.xml><?xml version="1.0" encoding="utf-8"?>
<ds:datastoreItem xmlns:ds="http://schemas.openxmlformats.org/officeDocument/2006/customXml" ds:itemID="{52A6ED73-BD87-4A98-B484-BE4A1CEBCB6C}"/>
</file>

<file path=customXml/itemProps3.xml><?xml version="1.0" encoding="utf-8"?>
<ds:datastoreItem xmlns:ds="http://schemas.openxmlformats.org/officeDocument/2006/customXml" ds:itemID="{5027CAEA-FDDE-4AD6-9271-1729FC1D79D3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2024-05-06T15:26:00Z</dcterms:created>
  <dcterms:modified xsi:type="dcterms:W3CDTF">2024-12-13T11:37:22Z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5C0906CDBF7E4CFFA6F15342EF9A0D47_12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