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1AA96-D310-430B-96D8-C21BEC50625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E22BA-D5C0-4AA4-97D7-46E32A9F2A9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audio" Target="../media/media1.mp3"/><Relationship Id="rId28" Type="http://schemas.microsoft.com/office/2007/relationships/media" Target="../media/media1.mp3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slideLayout" Target="../slideLayouts/slideLayout1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" y="0"/>
            <a:ext cx="12192000" cy="6966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10" y="-59269"/>
            <a:ext cx="995392" cy="925540"/>
          </a:xfrm>
          <a:prstGeom prst="rect">
            <a:avLst/>
          </a:prstGeom>
        </p:spPr>
      </p:pic>
      <p:sp>
        <p:nvSpPr>
          <p:cNvPr id="12" name="Прямоугольник: скругленные противолежащие углы 11"/>
          <p:cNvSpPr/>
          <p:nvPr/>
        </p:nvSpPr>
        <p:spPr>
          <a:xfrm>
            <a:off x="661978" y="798607"/>
            <a:ext cx="2277534" cy="1818860"/>
          </a:xfrm>
          <a:prstGeom prst="round2Diag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300" y="200528"/>
            <a:ext cx="2359356" cy="19021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472" y="774410"/>
            <a:ext cx="2359356" cy="19021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67" y="3598361"/>
            <a:ext cx="2359356" cy="19021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300" y="4457185"/>
            <a:ext cx="2359356" cy="19021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472" y="3598362"/>
            <a:ext cx="2359356" cy="19021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7" y="774410"/>
            <a:ext cx="1937820" cy="19378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80" y="219702"/>
            <a:ext cx="1769838" cy="17864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57" y="787464"/>
            <a:ext cx="1887638" cy="188763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57" y="3682871"/>
            <a:ext cx="1851476" cy="18514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56" y="4457185"/>
            <a:ext cx="1957819" cy="1963012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967392" y="3807866"/>
            <a:ext cx="1907174" cy="1464520"/>
            <a:chOff x="932257" y="3833719"/>
            <a:chExt cx="1907174" cy="1464520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257" y="3833719"/>
              <a:ext cx="1154556" cy="889576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87187" y="4408146"/>
              <a:ext cx="1152244" cy="890093"/>
            </a:xfrm>
            <a:prstGeom prst="rect">
              <a:avLst/>
            </a:prstGeom>
          </p:spPr>
        </p:pic>
      </p:grpSp>
      <p:pic>
        <p:nvPicPr>
          <p:cNvPr id="1024" name="Рисунок 10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0379" y="2661742"/>
            <a:ext cx="3298222" cy="1286367"/>
          </a:xfrm>
          <a:prstGeom prst="rect">
            <a:avLst/>
          </a:prstGeom>
        </p:spPr>
      </p:pic>
      <p:pic>
        <p:nvPicPr>
          <p:cNvPr id="1027" name="Рисунок 10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7" y="779642"/>
            <a:ext cx="1847361" cy="1847361"/>
          </a:xfrm>
          <a:prstGeom prst="rect">
            <a:avLst/>
          </a:prstGeom>
        </p:spPr>
      </p:pic>
      <p:pic>
        <p:nvPicPr>
          <p:cNvPr id="1029" name="Рисунок 10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82" y="194847"/>
            <a:ext cx="1957819" cy="1957819"/>
          </a:xfrm>
          <a:prstGeom prst="rect">
            <a:avLst/>
          </a:prstGeom>
        </p:spPr>
      </p:pic>
      <p:pic>
        <p:nvPicPr>
          <p:cNvPr id="1031" name="Рисунок 10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39" y="653375"/>
            <a:ext cx="2195130" cy="2195130"/>
          </a:xfrm>
          <a:prstGeom prst="rect">
            <a:avLst/>
          </a:prstGeom>
        </p:spPr>
      </p:pic>
      <p:pic>
        <p:nvPicPr>
          <p:cNvPr id="1033" name="Рисунок 10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36" y="3660492"/>
            <a:ext cx="1747751" cy="1747751"/>
          </a:xfrm>
          <a:prstGeom prst="rect">
            <a:avLst/>
          </a:prstGeom>
        </p:spPr>
      </p:pic>
      <p:pic>
        <p:nvPicPr>
          <p:cNvPr id="1035" name="Рисунок 10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0" y="4557285"/>
            <a:ext cx="1820033" cy="1814105"/>
          </a:xfrm>
          <a:prstGeom prst="rect">
            <a:avLst/>
          </a:prstGeom>
        </p:spPr>
      </p:pic>
      <p:grpSp>
        <p:nvGrpSpPr>
          <p:cNvPr id="1039" name="Группа 1038"/>
          <p:cNvGrpSpPr/>
          <p:nvPr/>
        </p:nvGrpSpPr>
        <p:grpSpPr>
          <a:xfrm>
            <a:off x="990107" y="3799912"/>
            <a:ext cx="1569984" cy="1549779"/>
            <a:chOff x="3068756" y="3666395"/>
            <a:chExt cx="1569984" cy="1549779"/>
          </a:xfrm>
        </p:grpSpPr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756" y="3666395"/>
              <a:ext cx="927626" cy="965995"/>
            </a:xfrm>
            <a:prstGeom prst="rect">
              <a:avLst/>
            </a:prstGeom>
          </p:spPr>
        </p:pic>
        <p:pic>
          <p:nvPicPr>
            <p:cNvPr id="1038" name="Рисунок 103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12068" y="4252923"/>
              <a:ext cx="926672" cy="963251"/>
            </a:xfrm>
            <a:prstGeom prst="rect">
              <a:avLst/>
            </a:prstGeom>
          </p:spPr>
        </p:pic>
      </p:grpSp>
      <p:pic>
        <p:nvPicPr>
          <p:cNvPr id="1040" name="Рисунок 103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46495" y="2660633"/>
            <a:ext cx="3298222" cy="1286367"/>
          </a:xfrm>
          <a:prstGeom prst="rect">
            <a:avLst/>
          </a:prstGeom>
        </p:spPr>
      </p:pic>
      <p:sp>
        <p:nvSpPr>
          <p:cNvPr id="11" name="Прямоугольник: скругленные противолежащие углы 10"/>
          <p:cNvSpPr/>
          <p:nvPr/>
        </p:nvSpPr>
        <p:spPr>
          <a:xfrm>
            <a:off x="3221801" y="2780888"/>
            <a:ext cx="3217333" cy="867304"/>
          </a:xfrm>
          <a:prstGeom prst="round2Diag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Коричневый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8" y="372533"/>
            <a:ext cx="2299349" cy="2299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73" y="313528"/>
            <a:ext cx="2010767" cy="16388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14" y="672838"/>
            <a:ext cx="2105259" cy="2105259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6436091" y="3399341"/>
            <a:ext cx="2996623" cy="2259077"/>
            <a:chOff x="6495731" y="3429000"/>
            <a:chExt cx="2996623" cy="225907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731" y="3429000"/>
              <a:ext cx="2240217" cy="2240217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54928" y="3450651"/>
              <a:ext cx="2237426" cy="2237426"/>
            </a:xfrm>
            <a:prstGeom prst="rect">
              <a:avLst/>
            </a:prstGeom>
          </p:spPr>
        </p:pic>
      </p:grpSp>
      <p:pic>
        <p:nvPicPr>
          <p:cNvPr id="1030" name="Рисунок 10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0" y="3509963"/>
            <a:ext cx="2119065" cy="2148455"/>
          </a:xfrm>
          <a:prstGeom prst="rect">
            <a:avLst/>
          </a:prstGeom>
        </p:spPr>
      </p:pic>
      <p:pic>
        <p:nvPicPr>
          <p:cNvPr id="1034" name="Рисунок 103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75" y="4302975"/>
            <a:ext cx="2388231" cy="2395006"/>
          </a:xfrm>
          <a:prstGeom prst="rect">
            <a:avLst/>
          </a:prstGeom>
        </p:spPr>
      </p:pic>
      <p:pic>
        <p:nvPicPr>
          <p:cNvPr id="7" name="belling-fast-magic-transformation_myhfwb4o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01111" y="866000"/>
            <a:ext cx="487363" cy="487363"/>
          </a:xfrm>
          <a:prstGeom prst="rect">
            <a:avLst/>
          </a:prstGeom>
        </p:spPr>
      </p:pic>
      <p:sp>
        <p:nvSpPr>
          <p:cNvPr id="18" name="Прямоугольник: скругленные противолежащие углы 17"/>
          <p:cNvSpPr/>
          <p:nvPr/>
        </p:nvSpPr>
        <p:spPr>
          <a:xfrm>
            <a:off x="3123849" y="2768215"/>
            <a:ext cx="3326148" cy="942724"/>
          </a:xfrm>
          <a:prstGeom prst="round2Diag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Игрушечный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Рисунок 102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0" y="557140"/>
            <a:ext cx="2339975" cy="2387600"/>
          </a:xfrm>
          <a:prstGeom prst="rect">
            <a:avLst/>
          </a:prstGeom>
        </p:spPr>
      </p:pic>
      <p:pic>
        <p:nvPicPr>
          <p:cNvPr id="1028" name="Рисунок 102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77" y="158808"/>
            <a:ext cx="1980142" cy="1980142"/>
          </a:xfrm>
          <a:prstGeom prst="rect">
            <a:avLst/>
          </a:prstGeom>
        </p:spPr>
      </p:pic>
      <p:pic>
        <p:nvPicPr>
          <p:cNvPr id="1036" name="Рисунок 103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54" y="536464"/>
            <a:ext cx="2547314" cy="2547314"/>
          </a:xfrm>
          <a:prstGeom prst="rect">
            <a:avLst/>
          </a:prstGeom>
        </p:spPr>
      </p:pic>
      <p:pic>
        <p:nvPicPr>
          <p:cNvPr id="1042" name="Рисунок 104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96" y="3592128"/>
            <a:ext cx="1967620" cy="1967620"/>
          </a:xfrm>
          <a:prstGeom prst="rect">
            <a:avLst/>
          </a:prstGeom>
        </p:spPr>
      </p:pic>
      <p:pic>
        <p:nvPicPr>
          <p:cNvPr id="1044" name="Рисунок 104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29" y="4487177"/>
            <a:ext cx="1851476" cy="1851476"/>
          </a:xfrm>
          <a:prstGeom prst="rect">
            <a:avLst/>
          </a:prstGeom>
        </p:spPr>
      </p:pic>
      <p:grpSp>
        <p:nvGrpSpPr>
          <p:cNvPr id="1048" name="Группа 1047"/>
          <p:cNvGrpSpPr/>
          <p:nvPr/>
        </p:nvGrpSpPr>
        <p:grpSpPr>
          <a:xfrm>
            <a:off x="561534" y="3682871"/>
            <a:ext cx="2617846" cy="1863552"/>
            <a:chOff x="561534" y="3682871"/>
            <a:chExt cx="2617846" cy="1863552"/>
          </a:xfrm>
        </p:grpSpPr>
        <p:pic>
          <p:nvPicPr>
            <p:cNvPr id="1046" name="Рисунок 1045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34" y="3694946"/>
              <a:ext cx="1851477" cy="1851477"/>
            </a:xfrm>
            <a:prstGeom prst="rect">
              <a:avLst/>
            </a:prstGeom>
          </p:spPr>
        </p:pic>
        <p:pic>
          <p:nvPicPr>
            <p:cNvPr id="1047" name="Рисунок 1046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326035" y="3682871"/>
              <a:ext cx="1853345" cy="1853345"/>
            </a:xfrm>
            <a:prstGeom prst="rect">
              <a:avLst/>
            </a:prstGeom>
          </p:spPr>
        </p:pic>
      </p:grpSp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92565" y="2750820"/>
            <a:ext cx="3095625" cy="309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000"/>
                            </p:stCondLst>
                            <p:childTnLst>
                              <p:par>
                                <p:cTn id="2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0" dur="2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WPS Presentation</Application>
  <PresentationFormat>Широкоэкранный</PresentationFormat>
  <Paragraphs>4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6</cp:revision>
  <dcterms:created xsi:type="dcterms:W3CDTF">2024-05-16T21:24:00Z</dcterms:created>
  <dcterms:modified xsi:type="dcterms:W3CDTF">2024-07-10T11:14:57Z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54EF2F4D16774119936E2298BA9621AB_12</vt:lpwstr>
  </property>
  <property fmtid="{D5CDD505-2E9C-101B-9397-08002B2CF9AE}" pid="3" name="KSOProductBuildVer">
    <vt:lpwstr>1033-12.2.0.17119</vt:lpwstr>
  </property>
</Properties>
</file>