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1291411"/>
            <a:ext cx="7662090" cy="3471089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1161380"/>
            <a:ext cx="4454128" cy="445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6" y="2077120"/>
            <a:ext cx="1899667" cy="189966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EE5C011-BFE3-846B-B75B-E76CDADE9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4" y="2218768"/>
            <a:ext cx="1899667" cy="189966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AE6008E-6F8B-F747-1B58-83B39B774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4" y="2371168"/>
            <a:ext cx="1899667" cy="189966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3853392-F3E2-9CB9-8BA9-EE3C957E8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22547" y="2162652"/>
            <a:ext cx="1899667" cy="18996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04C616D-11D8-2C19-22E0-DB207805F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3" y="2546326"/>
            <a:ext cx="1899667" cy="1899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446D321-565D-0592-F9F5-4681F5821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31262" y="1735657"/>
            <a:ext cx="1899667" cy="189966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323589F-64E3-77A2-4E88-AF36A1DA6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54777" y="2181378"/>
            <a:ext cx="1899667" cy="189966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13667C7-9EB4-1EA4-F7DC-16369073C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83662" y="1888057"/>
            <a:ext cx="1899667" cy="1899667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0F52F11-57E2-3529-E910-615EED7470E1}"/>
              </a:ext>
            </a:extLst>
          </p:cNvPr>
          <p:cNvGrpSpPr/>
          <p:nvPr/>
        </p:nvGrpSpPr>
        <p:grpSpPr>
          <a:xfrm>
            <a:off x="1066124" y="1624305"/>
            <a:ext cx="2976359" cy="2976359"/>
            <a:chOff x="1408487" y="7384689"/>
            <a:chExt cx="2976359" cy="2976359"/>
          </a:xfrm>
        </p:grpSpPr>
        <p:pic>
          <p:nvPicPr>
            <p:cNvPr id="22" name="Рисунок 2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1322F8A-0A2D-12A1-F702-307BA519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487" y="7384689"/>
              <a:ext cx="2976359" cy="2976359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искусство, Графика, картина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BD41112-92A4-743F-945C-6A003190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998" y="8173492"/>
              <a:ext cx="1602951" cy="1602951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1AA86F0-9390-13B9-6CBC-AD4DA37709BB}"/>
              </a:ext>
            </a:extLst>
          </p:cNvPr>
          <p:cNvGrpSpPr/>
          <p:nvPr/>
        </p:nvGrpSpPr>
        <p:grpSpPr>
          <a:xfrm>
            <a:off x="1066124" y="1612464"/>
            <a:ext cx="2976359" cy="2976359"/>
            <a:chOff x="-2386711" y="4600666"/>
            <a:chExt cx="2976359" cy="2976359"/>
          </a:xfrm>
        </p:grpSpPr>
        <p:pic>
          <p:nvPicPr>
            <p:cNvPr id="45" name="Рисунок 4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A97C1B2-DDC3-9A2C-BCCA-9C88193E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6711" y="4600666"/>
              <a:ext cx="2976359" cy="297635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3809D9-4F76-18B9-1865-DA06DBE3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3785" y="5236952"/>
              <a:ext cx="1703785" cy="170378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DEA69FD-7312-1D4F-C7AA-D45E4D3446F2}"/>
              </a:ext>
            </a:extLst>
          </p:cNvPr>
          <p:cNvGrpSpPr/>
          <p:nvPr/>
        </p:nvGrpSpPr>
        <p:grpSpPr>
          <a:xfrm>
            <a:off x="1059453" y="1643031"/>
            <a:ext cx="2976359" cy="2976359"/>
            <a:chOff x="-3625904" y="6099358"/>
            <a:chExt cx="2976359" cy="2976359"/>
          </a:xfrm>
        </p:grpSpPr>
        <p:pic>
          <p:nvPicPr>
            <p:cNvPr id="28" name="Рисунок 2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A541AB3-DA83-03E9-AF22-1FFD948EF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904" y="6099358"/>
              <a:ext cx="2976359" cy="2976359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083C380-F8F7-141B-7F91-D75960DE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1818" y="6592641"/>
              <a:ext cx="1812677" cy="181267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AAD78AA-DD3F-78F4-5C6E-1477755ACB64}"/>
              </a:ext>
            </a:extLst>
          </p:cNvPr>
          <p:cNvGrpSpPr/>
          <p:nvPr/>
        </p:nvGrpSpPr>
        <p:grpSpPr>
          <a:xfrm>
            <a:off x="1066122" y="1657102"/>
            <a:ext cx="2976359" cy="2976359"/>
            <a:chOff x="-3279673" y="5904529"/>
            <a:chExt cx="2976359" cy="2976359"/>
          </a:xfrm>
        </p:grpSpPr>
        <p:pic>
          <p:nvPicPr>
  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5F143D3-47D6-00EA-C9CD-974D01AA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79673" y="5904529"/>
              <a:ext cx="2976359" cy="297635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8985606-5F0E-0F14-2FD5-5F5D32627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43157" y="6651190"/>
              <a:ext cx="1695580" cy="169558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3EC2358-DA87-9768-2DEE-57E1DF3AFF10}"/>
              </a:ext>
            </a:extLst>
          </p:cNvPr>
          <p:cNvGrpSpPr/>
          <p:nvPr/>
        </p:nvGrpSpPr>
        <p:grpSpPr>
          <a:xfrm>
            <a:off x="1059453" y="1638376"/>
            <a:ext cx="2976359" cy="2976359"/>
            <a:chOff x="466018" y="6776888"/>
            <a:chExt cx="2976359" cy="2976359"/>
          </a:xfrm>
        </p:grpSpPr>
        <p:pic>
          <p:nvPicPr>
            <p:cNvPr id="55" name="Рисунок 5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5110FD0-4899-6B42-16BE-7DF7E35D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8" y="6776888"/>
              <a:ext cx="2976359" cy="29763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19D40B1-BE8C-C153-47B7-5222E127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60" y="7507023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AA609C6-0497-B7A2-84E8-419E44F27B8D}"/>
              </a:ext>
            </a:extLst>
          </p:cNvPr>
          <p:cNvGrpSpPr/>
          <p:nvPr/>
        </p:nvGrpSpPr>
        <p:grpSpPr>
          <a:xfrm>
            <a:off x="1066120" y="1657101"/>
            <a:ext cx="2976359" cy="2976359"/>
            <a:chOff x="2561038" y="6776888"/>
            <a:chExt cx="2976359" cy="2976359"/>
          </a:xfrm>
        </p:grpSpPr>
        <p:pic>
          <p:nvPicPr>
            <p:cNvPr id="58" name="Рисунок 5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2FDA418D-3162-E885-A12A-A3E6D0EF8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38" y="6776888"/>
              <a:ext cx="2976359" cy="2976359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овощи, перец, сладкий перец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3C072456-C78E-3E21-A572-CFB9E29A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51" y="7331654"/>
              <a:ext cx="1860290" cy="189301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8DCA2F3-E3BB-9C60-55CE-A26E26D4ED99}"/>
              </a:ext>
            </a:extLst>
          </p:cNvPr>
          <p:cNvGrpSpPr/>
          <p:nvPr/>
        </p:nvGrpSpPr>
        <p:grpSpPr>
          <a:xfrm>
            <a:off x="1057405" y="1664288"/>
            <a:ext cx="2976359" cy="2976359"/>
            <a:chOff x="-3980842" y="4016059"/>
            <a:chExt cx="2976359" cy="2976359"/>
          </a:xfrm>
        </p:grpSpPr>
        <p:pic>
          <p:nvPicPr>
  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10723EC-313B-0E60-1F5E-FD0C009D8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0842" y="4016059"/>
              <a:ext cx="2976359" cy="2976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3DE2E3D-F445-97DF-A51B-083772D0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49375" y="4688447"/>
              <a:ext cx="1811651" cy="181165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C32B0C2-30F3-DE25-B944-E39FD345780D}"/>
              </a:ext>
            </a:extLst>
          </p:cNvPr>
          <p:cNvGrpSpPr/>
          <p:nvPr/>
        </p:nvGrpSpPr>
        <p:grpSpPr>
          <a:xfrm>
            <a:off x="1055357" y="1619650"/>
            <a:ext cx="2976359" cy="2976359"/>
            <a:chOff x="2062009" y="-1288528"/>
            <a:chExt cx="2976359" cy="2976359"/>
          </a:xfrm>
        </p:grpSpPr>
        <p:pic>
          <p:nvPicPr>
            <p:cNvPr id="54" name="Рисунок 5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C08AC265-37FF-FA46-5DD4-49E85DEA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009" y="-1288528"/>
              <a:ext cx="2976359" cy="2976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48847D08-0F07-9BF1-5D83-1D2E2301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220" y="-746444"/>
              <a:ext cx="1822148" cy="1822148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1846252" y="177316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2905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00023 C -0.00352 0.00509 -0.00651 0.01134 -0.01016 0.01481 C -0.01302 0.01759 -0.0194 0.01921 -0.0194 0.01944 C -0.02696 0.01713 -0.0418 0.01689 -0.0513 0.00856 C -0.05326 0.00671 -0.05495 0.00416 -0.05677 0.00208 C -0.0681 -0.03264 -0.05781 0.00115 -0.06511 -0.02755 C -0.06615 -0.03195 -0.06771 -0.03565 -0.06862 -0.04028 C -0.06979 -0.04491 -0.07044 -0.05 -0.07149 -0.0551 C -0.07305 -0.06343 -0.07305 -0.06274 -0.075 -0.06991 C -0.07578 -0.07662 -0.07656 -0.08727 -0.07969 -0.09098 L -0.08334 -0.09514 C -0.0836 -0.09723 -0.0836 -0.1 -0.08425 -0.10162 C -0.0849 -0.10324 -0.08607 -0.10301 -0.08698 -0.10371 C -0.08854 -0.1051 -0.09011 -0.10672 -0.09154 -0.10787 C -0.09336 -0.10949 -0.09701 -0.11204 -0.09701 -0.11181 C -0.10521 -0.11065 -0.11354 -0.10973 -0.12175 -0.10787 C -0.12292 -0.10764 -0.12435 -0.10741 -0.12539 -0.10579 C -0.12774 -0.10232 -0.12956 -0.09699 -0.13177 -0.09306 C -0.14219 -0.07477 -0.13906 -0.08125 -0.15 -0.0676 C -0.15222 -0.06505 -0.1543 -0.06227 -0.15638 -0.05926 C -0.15834 -0.05649 -0.16003 -0.05324 -0.16198 -0.0507 C -0.16328 -0.04885 -0.16498 -0.04792 -0.16654 -0.04653 C -0.17917 -0.02361 -0.16992 -0.03843 -0.18021 -0.02547 C -0.18177 -0.02338 -0.18308 -0.02061 -0.18477 -0.01899 C -0.1862 -0.0176 -0.18776 -0.0176 -0.18933 -0.0169 C -0.19753 -0.00186 -0.19011 -0.01274 -0.19857 -0.00625 C -0.19987 -0.00533 -0.20091 -0.00324 -0.20209 -0.00209 C -0.20365 -0.00047 -0.20521 0.00069 -0.20677 0.00208 C -0.20808 0.00347 -0.20912 0.00532 -0.21042 0.00648 C -0.21406 0.00949 -0.22005 0.00995 -0.22318 0.01064 C -0.25794 0.00856 -0.24571 0.00856 -0.25964 0.00856 L -0.25964 0.0087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4.79167E-6 0.00023 C -0.00352 0.00509 -0.00652 0.01134 -0.01016 0.01481 C -0.01303 0.01759 -0.01941 0.01921 -0.01941 0.01944 C -0.02696 0.01713 -0.0418 0.0169 -0.05131 0.00856 C -0.05326 0.00671 -0.05495 0.00416 -0.05678 0.00208 C -0.0681 -0.03264 -0.05782 0.00115 -0.06511 -0.02755 C -0.06615 -0.03195 -0.06771 -0.03565 -0.06862 -0.04028 C -0.0698 -0.04491 -0.07045 -0.05 -0.07149 -0.0551 C -0.07305 -0.06343 -0.07305 -0.06273 -0.075 -0.06991 C -0.07579 -0.07662 -0.07657 -0.08727 -0.07969 -0.09098 L -0.08334 -0.09514 C -0.0836 -0.09723 -0.0836 -0.1 -0.08425 -0.10162 C -0.0849 -0.10324 -0.08607 -0.10301 -0.08698 -0.10371 C -0.08855 -0.1051 -0.09011 -0.10672 -0.09154 -0.10787 C -0.09336 -0.10949 -0.09701 -0.11204 -0.09701 -0.11181 C -0.10521 -0.11065 -0.11355 -0.10973 -0.12175 -0.10787 C -0.12292 -0.10764 -0.12435 -0.10741 -0.1254 -0.10579 C -0.12774 -0.10232 -0.12956 -0.09699 -0.13178 -0.09306 C -0.14219 -0.07477 -0.13907 -0.08125 -0.15 -0.0676 C -0.15222 -0.06505 -0.1543 -0.06227 -0.15638 -0.05926 C -0.15834 -0.05648 -0.16003 -0.05324 -0.16198 -0.0507 C -0.16329 -0.04885 -0.16498 -0.04792 -0.16654 -0.04653 C -0.17917 -0.02361 -0.16993 -0.03843 -0.18021 -0.02547 C -0.18178 -0.02338 -0.18308 -0.0206 -0.18477 -0.01898 C -0.1862 -0.0176 -0.18777 -0.0176 -0.18933 -0.0169 C -0.19753 -0.00185 -0.19011 -0.01273 -0.19857 -0.00625 C -0.19987 -0.00533 -0.20092 -0.00324 -0.20209 -0.00209 C -0.20365 -0.00047 -0.20521 0.00069 -0.20678 0.00208 C -0.20808 0.00347 -0.20912 0.00532 -0.21042 0.00648 C -0.21407 0.00949 -0.22006 0.00995 -0.22318 0.01065 C -0.25795 0.00856 -0.24571 0.00856 -0.25964 0.00856 L -0.25964 0.00879 " pathEditMode="relative" rAng="0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28425 -0.0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8269 0.018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7305 -0.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6146 0.0872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7747 -0.0115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7149 0.0592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FD3D6E-F21C-47DA-A784-CE8A0434B3D3}"/>
</file>

<file path=customXml/itemProps2.xml><?xml version="1.0" encoding="utf-8"?>
<ds:datastoreItem xmlns:ds="http://schemas.openxmlformats.org/officeDocument/2006/customXml" ds:itemID="{85B333C2-69C6-435F-99F1-A139C949AA0E}"/>
</file>

<file path=customXml/itemProps3.xml><?xml version="1.0" encoding="utf-8"?>
<ds:datastoreItem xmlns:ds="http://schemas.openxmlformats.org/officeDocument/2006/customXml" ds:itemID="{AF720D40-5754-4463-9A35-0B9386D4C474}"/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2024-12-13T11:53:11Z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