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microsoft.com/office/2007/relationships/hdphoto" Target="../media/image24.wdp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microsoft.com/office/2007/relationships/hdphoto" Target="../media/image30.wdp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audio" Target="../media/media1.mp3"/><Relationship Id="rId34" Type="http://schemas.microsoft.com/office/2007/relationships/media" Target="../media/media1.mp3"/><Relationship Id="rId35" Type="http://schemas.openxmlformats.org/officeDocument/2006/relationships/image" Target="../media/image33.png"/><Relationship Id="rId36" Type="http://schemas.openxmlformats.org/officeDocument/2006/relationships/image" Target="../media/image34.png"/><Relationship Id="rId37" Type="http://schemas.openxmlformats.org/officeDocument/2006/relationships/tags" Target="../tags/tag1.xml"/><Relationship Id="rId38" Type="http://schemas.openxmlformats.org/officeDocument/2006/relationships/image" Target="../media/image35.png"/><Relationship Id="rId39" Type="http://schemas.openxmlformats.org/officeDocument/2006/relationships/slideLayout" Target="../slideLayouts/slideLayout1.xml"/><Relationship Id="rId40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29" name="9995f43f5fa9558407">
            <a:hlinkClick r:id="" action="ppaction://media"/>
          </p:cNvPr>
          <p:cNvPicPr>
            <a:picLocks noChangeAspect="1"/>
          </p:cNvPicPr>
          <p:nvPr>
            <a:audioFile r:link="rId33"/>
            <p:extLst>
              <p:ext uri="{DAA4B4D4-6D71-4841-9C94-3DE7FCFB9230}">
                <p14:media xmlns:p14="http://schemas.microsoft.com/office/powerpoint/2010/main" r:embed="rId34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1605402" y="648261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24" y="-111854"/>
            <a:ext cx="817604" cy="76022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7414895" y="1766570"/>
            <a:ext cx="3886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3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4</cp:revision>
  <dcterms:created xsi:type="dcterms:W3CDTF">2024-05-15T20:42:00Z</dcterms:created>
  <dcterms:modified xsi:type="dcterms:W3CDTF">2024-06-13T12:09:03Z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