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163" y="2057400"/>
            <a:ext cx="25431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2024-08-13T23:01:26Z</dcterms:created>
  <dcterms:modified xsi:type="dcterms:W3CDTF">2024-11-26T10:45:31Z</dcterms:modified>
</cp:coreProperties>
</file>