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21" autoAdjust="0"/>
    <p:restoredTop sz="94660"/>
  </p:normalViewPr>
  <p:slideViewPr>
    <p:cSldViewPr snapToGrid="0">
      <p:cViewPr>
        <p:scale>
          <a:sx n="66" d="100"/>
          <a:sy n="66" d="100"/>
        </p:scale>
        <p:origin x="1470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647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990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545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365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087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139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508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998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114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530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71229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932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microsoft.com/office/2007/relationships/hdphoto" Target="../media/hdphoto2.wdp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microsoft.com/office/2007/relationships/hdphoto" Target="../media/hdphoto3.wdp"/><Relationship Id="rId16" Type="http://schemas.openxmlformats.org/officeDocument/2006/relationships/image" Target="../media/image12.png"/><Relationship Id="rId17" Type="http://schemas.microsoft.com/office/2007/relationships/hdphoto" Target="../media/hdphoto4.wdp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microsoft.com/office/2007/relationships/hdphoto" Target="../media/hdphoto5.wdp"/><Relationship Id="rId21" Type="http://schemas.openxmlformats.org/officeDocument/2006/relationships/image" Target="../media/image15.png"/><Relationship Id="rId22" Type="http://schemas.openxmlformats.org/officeDocument/2006/relationships/image" Target="../media/image16.png"/><Relationship Id="rId23" Type="http://schemas.openxmlformats.org/officeDocument/2006/relationships/image" Target="../media/image17.png"/><Relationship Id="rId24" Type="http://schemas.openxmlformats.org/officeDocument/2006/relationships/image" Target="../media/image18.png"/><Relationship Id="rId25" Type="http://schemas.microsoft.com/office/2007/relationships/hdphoto" Target="../media/hdphoto6.wdp"/><Relationship Id="rId26" Type="http://schemas.openxmlformats.org/officeDocument/2006/relationships/image" Target="../media/image19.png"/><Relationship Id="rId27" Type="http://schemas.openxmlformats.org/officeDocument/2006/relationships/image" Target="../media/image20.png"/><Relationship Id="rId28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Прямокутник: округлені кути 5">
            <a:extLst>
              <a:ext uri="{FF2B5EF4-FFF2-40B4-BE49-F238E27FC236}">
                <a16:creationId xmlns:a16="http://schemas.microsoft.com/office/drawing/2014/main" id="{808F5748-E4D9-E7F0-C172-287CB8A2A760}"/>
              </a:ext>
            </a:extLst>
          </p:cNvPr>
          <p:cNvSpPr/>
          <p:nvPr/>
        </p:nvSpPr>
        <p:spPr>
          <a:xfrm>
            <a:off x="8534032" y="3534493"/>
            <a:ext cx="2734457" cy="2793230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lnSpc>
                <a:spcPct val="150000"/>
              </a:lnSpc>
              <a:buFontTx/>
              <a:buAutoNum type="arabicPeriod"/>
              <a:defRPr/>
            </a:pPr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кутник: округлені кути 5">
            <a:extLst>
              <a:ext uri="{FF2B5EF4-FFF2-40B4-BE49-F238E27FC236}">
                <a16:creationId xmlns:a16="http://schemas.microsoft.com/office/drawing/2014/main" id="{BC358CC6-29E9-487F-9E27-9E531AC1A2EF}"/>
              </a:ext>
            </a:extLst>
          </p:cNvPr>
          <p:cNvSpPr/>
          <p:nvPr/>
        </p:nvSpPr>
        <p:spPr>
          <a:xfrm>
            <a:off x="1168832" y="3534493"/>
            <a:ext cx="2734457" cy="2793230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lnSpc>
                <a:spcPct val="150000"/>
              </a:lnSpc>
              <a:buFontTx/>
              <a:buAutoNum type="arabicPeriod"/>
              <a:defRPr/>
            </a:pPr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878993"/>
            <a:ext cx="966995" cy="97900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323" y="3689461"/>
            <a:ext cx="2483294" cy="2483294"/>
          </a:xfrm>
          <a:prstGeom prst="rect">
            <a:avLst/>
          </a:prstGeom>
          <a:effectLst>
            <a:glow rad="442839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0" r="18533"/>
          <a:stretch/>
        </p:blipFill>
        <p:spPr>
          <a:xfrm rot="1606035">
            <a:off x="9168547" y="3859908"/>
            <a:ext cx="1437891" cy="240866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lopata 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24" r="10783"/>
          <a:stretch/>
        </p:blipFill>
        <p:spPr>
          <a:xfrm rot="1436301">
            <a:off x="376600" y="209244"/>
            <a:ext cx="702559" cy="943675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2" name="samolet Рисунок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47" b="12213"/>
          <a:stretch/>
        </p:blipFill>
        <p:spPr>
          <a:xfrm>
            <a:off x="2437540" y="1686693"/>
            <a:ext cx="1070548" cy="791571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3" name="kapusta Рисунок 12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320" y="1593050"/>
            <a:ext cx="917725" cy="921425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4" name="avtobus Рисунок 1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41" b="15561"/>
          <a:stretch/>
        </p:blipFill>
        <p:spPr>
          <a:xfrm>
            <a:off x="6057624" y="1670214"/>
            <a:ext cx="1281423" cy="859809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5" name="vertole Рисунок 1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5" b="14646"/>
          <a:stretch/>
        </p:blipFill>
        <p:spPr>
          <a:xfrm>
            <a:off x="8859393" y="275242"/>
            <a:ext cx="1011086" cy="791570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6" name="tigr Рисунок 15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55" t="16303" r="11991" b="11305"/>
          <a:stretch/>
        </p:blipFill>
        <p:spPr>
          <a:xfrm>
            <a:off x="7963622" y="1544500"/>
            <a:ext cx="1013901" cy="920310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7" name="begemot Рисунок 16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42212" y="1569435"/>
            <a:ext cx="968654" cy="968654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8" name="dom Рисунок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22" y="1535894"/>
            <a:ext cx="909872" cy="909872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9" name="divan Рисунок 18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29" t="12810" r="7320" b="8022"/>
          <a:stretch/>
        </p:blipFill>
        <p:spPr>
          <a:xfrm>
            <a:off x="3488065" y="321424"/>
            <a:ext cx="928047" cy="859809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20" name="krokodil Рисунок 19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7" b="8936"/>
          <a:stretch/>
        </p:blipFill>
        <p:spPr>
          <a:xfrm>
            <a:off x="5315951" y="291835"/>
            <a:ext cx="881645" cy="696036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22" name="dush Рисунок 2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866" y="211722"/>
            <a:ext cx="805844" cy="805844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0783">
            <a:off x="11174739" y="1550575"/>
            <a:ext cx="914312" cy="908159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97949" l="0" r="954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21" r="12031"/>
          <a:stretch/>
        </p:blipFill>
        <p:spPr>
          <a:xfrm>
            <a:off x="1900364" y="134576"/>
            <a:ext cx="764275" cy="998430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3" name="Рисунок 2" descr="Изображение выглядит как млекопитающее, верблюд, Верблюдовые, одногорбый верблюд&#10;&#10;Автоматически созданное описание">
            <a:extLst>
              <a:ext uri="{FF2B5EF4-FFF2-40B4-BE49-F238E27FC236}">
                <a16:creationId xmlns:a16="http://schemas.microsoft.com/office/drawing/2014/main" id="{F307F827-33A1-7285-B377-EA2B1E5A45E3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463" y="98309"/>
            <a:ext cx="1114326" cy="1114326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621" y="-231997"/>
            <a:ext cx="3357420" cy="3357420"/>
          </a:xfrm>
          <a:prstGeom prst="rect">
            <a:avLst/>
          </a:prstGeom>
        </p:spPr>
      </p:pic>
      <p:pic>
        <p:nvPicPr>
          <p:cNvPr id="123" name="Picture 122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408375" y="3381777"/>
            <a:ext cx="1552575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22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0.76145 0.5379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73" y="2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0.12747 0.421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67" y="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2.22222E-6 L 0.58867 0.30672 " pathEditMode="relative" rAng="0" ptsTypes="AA">
                                      <p:cBhvr>
                                        <p:cTn id="22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27" y="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7.40741E-7 L -0.1237 0.61458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5" y="3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0.42396 0.33796 " pathEditMode="relative" rAng="0" ptsTypes="AA">
                                      <p:cBhvr>
                                        <p:cTn id="38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98" y="1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96296E-6 L -0.2823 0.6092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15" y="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 L 0.26836 0.30741 " pathEditMode="relative" rAng="0" ptsTypes="AA">
                                      <p:cBhvr>
                                        <p:cTn id="54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11" y="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96296E-6 L -0.00638 0.34421 " pathEditMode="relative" rAng="0" ptsTypes="AA">
                                      <p:cBhvr>
                                        <p:cTn id="62" dur="3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75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-0.69558 0.60533 " pathEditMode="relative" rAng="0" ptsTypes="AA">
                                      <p:cBhvr>
                                        <p:cTn id="70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79" y="3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8 0.00648 L -0.75417 0.41181 " pathEditMode="relative" rAng="0" ptsTypes="AA">
                                      <p:cBhvr>
                                        <p:cTn id="78" dur="4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78" y="2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0.00729 0.5919 " pathEditMode="relative" rAng="0" ptsTypes="AA">
                                      <p:cBhvr>
                                        <p:cTn id="95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11111E-6 L 0.12305 0.33982 " pathEditMode="relative" rAng="0" ptsTypes="AA">
                                      <p:cBhvr>
                                        <p:cTn id="10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1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81481E-6 L 0.05924 0.52986 " pathEditMode="relative" rAng="0" ptsTypes="AA">
                                      <p:cBhvr>
                                        <p:cTn id="11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6" y="2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-0.43294 0.58935 " pathEditMode="relative" rAng="0" ptsTypes="AA">
                                      <p:cBhvr>
                                        <p:cTn id="119" dur="3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54" y="2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75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6518E54-32D6-48E4-A9F1-EE8A43BCD63E}"/>
</file>

<file path=customXml/itemProps2.xml><?xml version="1.0" encoding="utf-8"?>
<ds:datastoreItem xmlns:ds="http://schemas.openxmlformats.org/officeDocument/2006/customXml" ds:itemID="{70062A4F-6010-4A01-9C32-E88B63EF2425}"/>
</file>

<file path=customXml/itemProps3.xml><?xml version="1.0" encoding="utf-8"?>
<ds:datastoreItem xmlns:ds="http://schemas.openxmlformats.org/officeDocument/2006/customXml" ds:itemID="{AD85CDB4-173C-413B-9082-999151522C9B}"/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15</cp:revision>
  <dcterms:created xsi:type="dcterms:W3CDTF">2024-12-01T03:03:36Z</dcterms:created>
  <dcterms:modified xsi:type="dcterms:W3CDTF">2024-12-28T13:00:39Z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