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45" y="2872283"/>
            <a:ext cx="15811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