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8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8233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2349" y="4504321"/>
            <a:ext cx="1554624" cy="155462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21251"/>
            <a:ext cx="1469898" cy="146989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850" y="4528198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361" y="2682723"/>
            <a:ext cx="1448505" cy="144850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164" y="804504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910" y="2707445"/>
            <a:ext cx="1358517" cy="1358517"/>
          </a:xfrm>
          <a:prstGeom prst="rect">
            <a:avLst/>
          </a:prstGeom>
        </p:spPr>
      </p:pic>
      <p:pic>
        <p:nvPicPr>
          <p:cNvPr id="103" name="Рисунок 10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927" y="4584155"/>
            <a:ext cx="1427561" cy="1427561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99351A1-F02B-953A-E768-C76D81DBF439}"/>
              </a:ext>
            </a:extLst>
          </p:cNvPr>
          <p:cNvGrpSpPr/>
          <p:nvPr/>
        </p:nvGrpSpPr>
        <p:grpSpPr>
          <a:xfrm>
            <a:off x="1432670" y="688942"/>
            <a:ext cx="1668437" cy="1666683"/>
            <a:chOff x="-8667023" y="-2999930"/>
            <a:chExt cx="9537326" cy="9527301"/>
          </a:xfrm>
        </p:grpSpPr>
        <p:pic>
          <p:nvPicPr>
            <p:cNvPr id="9" name="Рисунок 8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0159C17-A741-110D-4CDF-4758CE951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V="1">
              <a:off x="-3679919" y="2991779"/>
              <a:ext cx="282969" cy="28297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0C39DE-BEC9-0BBA-CDAB-F5850A05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H="1">
              <a:off x="-4759933" y="2631032"/>
              <a:ext cx="282969" cy="28297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BDDEBEC-EF03-AA63-19F0-29517CC5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8667023" y="-2999930"/>
              <a:ext cx="9537326" cy="9527301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F126FAC-E871-15AA-A796-7372C8C566EC}"/>
              </a:ext>
            </a:extLst>
          </p:cNvPr>
          <p:cNvGrpSpPr/>
          <p:nvPr/>
        </p:nvGrpSpPr>
        <p:grpSpPr>
          <a:xfrm>
            <a:off x="3879047" y="742058"/>
            <a:ext cx="1447039" cy="1447039"/>
            <a:chOff x="14307961" y="-5570125"/>
            <a:chExt cx="6858000" cy="6857999"/>
          </a:xfrm>
        </p:grpSpPr>
        <p:pic>
          <p:nvPicPr>
            <p:cNvPr id="16" name="Рисунок 15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D1978BE-A507-AF47-AFDD-EC1C5A71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2319" y="-3233866"/>
              <a:ext cx="598085" cy="59808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30CBC01-D66D-19A8-4E4E-87687DB9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07961" y="-5570125"/>
              <a:ext cx="6858000" cy="6857999"/>
            </a:xfrm>
            <a:prstGeom prst="rect">
              <a:avLst/>
            </a:prstGeom>
          </p:spPr>
        </p:pic>
      </p:grpSp>
      <p:pic>
        <p:nvPicPr>
          <p:cNvPr id="104" name="Рисунок 103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70422" y="883475"/>
            <a:ext cx="1347355" cy="134735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3290" y="685583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421" y="2668586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764" y="455023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944" y="2693193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r="8493"/>
          <a:stretch/>
        </p:blipFill>
        <p:spPr>
          <a:xfrm>
            <a:off x="6241955" y="728795"/>
            <a:ext cx="1297246" cy="15626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736" y="4646048"/>
            <a:ext cx="1347355" cy="134735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70AFB13-E3FA-CCB5-2972-980FCA8F6085}"/>
              </a:ext>
            </a:extLst>
          </p:cNvPr>
          <p:cNvGrpSpPr/>
          <p:nvPr/>
        </p:nvGrpSpPr>
        <p:grpSpPr>
          <a:xfrm>
            <a:off x="3831949" y="2668586"/>
            <a:ext cx="1602590" cy="1600906"/>
            <a:chOff x="-7575683" y="-754096"/>
            <a:chExt cx="6858001" cy="6850796"/>
          </a:xfrm>
        </p:grpSpPr>
        <p:pic>
          <p:nvPicPr>
            <p:cNvPr id="21" name="Рисунок 20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B0E2E48-C618-F22F-E443-BB927689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H="1">
              <a:off x="-4289227" y="3405980"/>
              <a:ext cx="285077" cy="285077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61A09A-AE65-0FC6-FAF9-2C5A329B2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V="1">
              <a:off x="-2533909" y="4095661"/>
              <a:ext cx="285077" cy="2850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F9C9DA0-A3FE-FE7D-8601-15D92E42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575683" y="-754096"/>
              <a:ext cx="6858001" cy="6850796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86294C-1B2A-340A-FB99-5D713A0A9923}"/>
              </a:ext>
            </a:extLst>
          </p:cNvPr>
          <p:cNvGrpSpPr/>
          <p:nvPr/>
        </p:nvGrpSpPr>
        <p:grpSpPr>
          <a:xfrm>
            <a:off x="6159886" y="4527283"/>
            <a:ext cx="1447039" cy="1447039"/>
            <a:chOff x="14427217" y="-6096830"/>
            <a:chExt cx="6858000" cy="6857999"/>
          </a:xfrm>
        </p:grpSpPr>
        <p:pic>
          <p:nvPicPr>
            <p:cNvPr id="25" name="Рисунок 24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F2D0B3-410E-6579-FE5B-22EA0CD69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485" y="-3118335"/>
              <a:ext cx="263474" cy="26347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6318EEE-5901-8D21-66D3-D672EF06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427217" y="-6096830"/>
              <a:ext cx="6858000" cy="6857999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590410" y="1296115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2917" y="2760574"/>
            <a:ext cx="10953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802D37-FF12-47DE-8B5D-FCC7A858C47A}"/>
</file>

<file path=customXml/itemProps2.xml><?xml version="1.0" encoding="utf-8"?>
<ds:datastoreItem xmlns:ds="http://schemas.openxmlformats.org/officeDocument/2006/customXml" ds:itemID="{48B478AC-4912-4F4C-B6DD-D5FAE4AD5543}"/>
</file>

<file path=customXml/itemProps3.xml><?xml version="1.0" encoding="utf-8"?>
<ds:datastoreItem xmlns:ds="http://schemas.openxmlformats.org/officeDocument/2006/customXml" ds:itemID="{05DCBE88-90B3-449E-B8F9-7D58AA2BEDA4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9</cp:revision>
  <dcterms:created xsi:type="dcterms:W3CDTF">2024-11-19T18:39:49Z</dcterms:created>
  <dcterms:modified xsi:type="dcterms:W3CDTF">2025-03-01T12:47:39Z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