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1070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79984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776788" y="1813381"/>
            <a:ext cx="7090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797584" y="1784572"/>
            <a:ext cx="7316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16083" y="1755763"/>
            <a:ext cx="80670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822792" y="1755763"/>
            <a:ext cx="759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мідь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073753" y="1726954"/>
            <a:ext cx="86175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35505" y="1726954"/>
            <a:ext cx="718328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797584" y="404510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35134" y="4035872"/>
            <a:ext cx="8231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858247" y="4035872"/>
            <a:ext cx="69532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068990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30741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34346" y="6323885"/>
            <a:ext cx="904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Кріс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753913" y="6309793"/>
            <a:ext cx="7806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797295" y="6302747"/>
            <a:ext cx="8187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13B73F-2C12-3EF8-9B2C-781A1B8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6" y="4586668"/>
            <a:ext cx="933234" cy="105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иска,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F6D0052E-63B5-6574-D7EC-F7CDF837B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2" y="4601056"/>
            <a:ext cx="1154585" cy="11545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халат, платье, Дизайн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15D68ACA-FE68-C172-3FAC-0932381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7" y="4646658"/>
            <a:ext cx="989973" cy="98997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CAA861B-8150-40C2-906F-1E8A4A3E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31" y="4539314"/>
            <a:ext cx="1299179" cy="129917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D05075E-2EE1-D55A-DFA3-5471552A2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13" y="2283354"/>
            <a:ext cx="1209480" cy="1209480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18DCD3E3-FB76-8E52-7CAA-5F46746C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3" y="2370278"/>
            <a:ext cx="1006317" cy="100631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F80C0FE7-D16E-56FA-1316-657EFFE9D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7" y="2345732"/>
            <a:ext cx="1080134" cy="108013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9E3BCBE-B4BA-526D-6800-6EA59BF0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3" y="2401098"/>
            <a:ext cx="1011795" cy="1011795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5A01D8B6-0EE4-45B6-B56A-8AE7D5BBD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59" y="114839"/>
            <a:ext cx="976397" cy="97639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едведь, Бурый медведь, Кадьяк, Медведь-гризли&#10;&#10;Автоматически созданное описание">
            <a:extLst>
              <a:ext uri="{FF2B5EF4-FFF2-40B4-BE49-F238E27FC236}">
                <a16:creationId xmlns:a16="http://schemas.microsoft.com/office/drawing/2014/main" id="{AE482E8E-237D-28BD-1C5E-B5CF4E66C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6" y="106220"/>
            <a:ext cx="1009891" cy="1009891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61C659A-A08E-EEE9-10F8-5A8B5D83B9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1" y="75357"/>
            <a:ext cx="1094948" cy="109494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фрукт, сок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5921319A-16E3-FF80-FC9C-BB4941225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14" y="87895"/>
            <a:ext cx="1188309" cy="1188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6182" y="167049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0104AA-F762-4034-8AFB-1981F14BEDEC}"/>
</file>

<file path=customXml/itemProps2.xml><?xml version="1.0" encoding="utf-8"?>
<ds:datastoreItem xmlns:ds="http://schemas.openxmlformats.org/officeDocument/2006/customXml" ds:itemID="{7DD04927-94CB-45A5-88A1-281FE2C88FF3}"/>
</file>

<file path=customXml/itemProps3.xml><?xml version="1.0" encoding="utf-8"?>
<ds:datastoreItem xmlns:ds="http://schemas.openxmlformats.org/officeDocument/2006/customXml" ds:itemID="{0530BA30-0BB6-4E25-8DFA-0FB717E5AE2B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5</cp:revision>
  <dcterms:created xsi:type="dcterms:W3CDTF">2025-01-16T10:09:40Z</dcterms:created>
  <dcterms:modified xsi:type="dcterms:W3CDTF">2025-02-01T11:05:32Z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