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878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Relationship Id="rId8" Type="http://schemas.openxmlformats.org/officeDocument/2006/relationships/customXml" Target="../customXml/item1.xml"/><Relationship Id="rId9" Type="http://schemas.openxmlformats.org/officeDocument/2006/relationships/customXml" Target="../customXml/item2.xml"/><Relationship Id="rId10" Type="http://schemas.openxmlformats.org/officeDocument/2006/relationships/customXml" Target="../customXml/item3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962A09-DA96-4347-A4B4-BB9C14F56338}" type="datetimeFigureOut">
              <a:rPr lang="uk-UA" smtClean="0"/>
              <a:t>12.12.2024</a:t>
            </a:fld>
            <a:endParaRPr lang="uk-UA"/>
          </a:p>
        </p:txBody>
      </p:sp>
      <p:sp>
        <p:nvSpPr>
          <p:cNvPr id="4" name="Місце для зображення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Місце для нотаток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558E68-E093-410A-A7A2-24ED2C32ADAA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390747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F452E6D-BF4C-C1AA-7811-2B9877E90C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EC3F5F5D-A393-07D7-13F3-B04ED4EFE7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B63A3052-57D5-DD5F-B89D-1E45B3056A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12.12.2024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36D3E121-26DF-14F5-6013-DB7C3A8F46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BA0971B-F36B-796D-55F3-3DFA1F922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824275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24BDDF8-A126-C9BB-90CB-100CA4A433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AB9DEDD8-4FBE-59D6-5C8C-730AE7DFC9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7AA1B4FD-38D8-A939-F398-E0D20B0D67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12.12.2024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1E134F9B-C57D-0E9C-85B3-49382193C8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1143E5EF-679F-D5C5-7742-5EDECC987F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904167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9DC4D033-D467-0A96-A37D-2B388E1E12E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A3F83506-99EC-4111-4F40-AB17BA1A13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CE2FF4B-FDF6-A58A-3E45-569B0D6C72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12.12.2024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D64B785F-BD2B-4E57-F622-1C87E7CBA3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2C805F5-44DC-D1B6-AD90-6720666608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903136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6366730-39C7-20DD-D169-11EBC91A60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A9EB0B2B-0557-00E0-23F1-B2C51239F7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B9DBF50-2FD9-70BD-3AE1-7E6875CE14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12.12.2024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632B3524-985F-CF80-AEEA-86C4C391C7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5F59970-2843-536E-7EB1-C4DAC0E426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264403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2F57123-45FE-0108-6D9C-37803C764D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E11267E1-0081-1F25-92FF-AC6BD1AE84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A5525268-CF67-F37C-CA7F-0803914378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12.12.2024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2D32415-6116-9443-E4D9-5969093507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51578FAE-94B7-506F-E9D3-D5FFAE45B1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164795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93A412-822E-FDDF-3A2C-C178FE34B4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B53CAECB-C025-88DB-EF66-8F8BA0C32EB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D2507363-2B50-D106-4E59-3C0BCB2EAE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112459AE-C3B7-B824-346B-86974E10BE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12.12.2024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C0059DEE-CE8F-B794-7FBE-9EF1950C1C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88770571-46D9-9603-776D-34EE10559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673176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59AB765-1407-B310-6EF2-CC301A1FFB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E46F3637-D48A-8462-05B2-49B8E2EDC1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5C216E76-C5CF-B69E-4BD6-A13E38C090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0987F8C0-C545-6C72-A89B-9F932F23DC9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4F55E965-D23F-83F4-ABA5-7B4670DC592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343A91EB-049D-6E16-45E3-1AD4DAE395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12.12.2024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2F275357-8B04-8AF6-012E-DC0B47C74C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B8108B38-358B-B640-8E8A-9C095732DC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861678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E6B85DC-3F94-EE47-7331-41D79032A3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1096FC05-A9BB-9F2A-B622-8DDF5D9C4B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12.12.2024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32F99844-A954-D9FD-9912-FB92A1617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06F9430C-EE7F-DC9D-4000-DF21200DD4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324453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BEA9DA05-E8FE-4894-6A8D-F278C7835D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12.12.2024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4B61B1F7-A44E-7D9A-B2AD-6FD818687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4BB6A80E-8982-5DE2-99CA-67FA54FBDB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542456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F65331D-550D-D780-0C40-85623F6EBC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341DB1C5-84C8-BF6D-670E-DDE6A9C5A2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9F54822B-E1E8-54FF-7D81-6E026CBCA9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4FE508D8-4ED8-1916-B536-E908327D40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12.12.2024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8BD4343D-B07F-4E25-C717-5E6EDA726E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55E8E7D9-8147-4932-332E-1E31C17D9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948851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838590-FC5B-F882-7CD5-CD66CCF681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03609C85-9A4C-77AD-5565-2C2F854BFAC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0FBA1C94-0625-A70E-A32C-48086C72F6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CB1B6AD6-A0EA-51AF-B064-B6A75F1518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12.12.2024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8C36E9FC-74D2-68D5-5B1D-FC32ABD68F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10E2CC5C-C541-FCC6-9E19-34474B901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55778986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F6DDC991-1406-13C3-0975-7E92C596BF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A566B8EC-AAC3-F925-52C4-D937CA8036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E3EC492-B20B-B9E4-AD69-FE768CF554B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B46457-8871-4754-85EB-AFE45E5625D4}" type="datetimeFigureOut">
              <a:rPr lang="uk-UA" smtClean="0"/>
              <a:t>12.12.2024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0A3B76B-78AB-DE68-6863-E5101B3438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DFB72B13-FCEA-6D16-D6BD-A73F0D139C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0C6717-ACBF-4E97-AB34-54A1F9E303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087604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JP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211F7C1-9A65-7BFF-0FC0-7FBDF1E057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4256" y="-8096"/>
            <a:ext cx="12220512" cy="6866095"/>
          </a:xfrm>
          <a:prstGeom prst="rect">
            <a:avLst/>
          </a:prstGeom>
        </p:spPr>
      </p:pic>
      <p:sp>
        <p:nvSpPr>
          <p:cNvPr id="6" name="Прямокутник: округлені кути 5">
            <a:extLst>
              <a:ext uri="{FF2B5EF4-FFF2-40B4-BE49-F238E27FC236}">
                <a16:creationId xmlns:a16="http://schemas.microsoft.com/office/drawing/2014/main" id="{09B9A457-9AB4-2BC9-7EA0-6BC9311127C8}"/>
              </a:ext>
            </a:extLst>
          </p:cNvPr>
          <p:cNvSpPr/>
          <p:nvPr/>
        </p:nvSpPr>
        <p:spPr>
          <a:xfrm>
            <a:off x="3732492" y="138451"/>
            <a:ext cx="7247023" cy="5737777"/>
          </a:xfrm>
          <a:prstGeom prst="roundRect">
            <a:avLst/>
          </a:prstGeom>
          <a:solidFill>
            <a:schemeClr val="bg1">
              <a:alpha val="83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lvl="0" indent="-457200">
              <a:lnSpc>
                <a:spcPct val="150000"/>
              </a:lnSpc>
              <a:buFontTx/>
              <a:buAutoNum type="arabicPeriod"/>
              <a:defRPr/>
            </a:pPr>
            <a:endParaRPr lang="ru-RU" sz="16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FAADC0F-85BC-6F94-3A8C-325F735E91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58" y="138451"/>
            <a:ext cx="1041344" cy="1041344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C094E53-C7FD-917A-7A29-0078AC534E8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42" r="11742"/>
          <a:stretch/>
        </p:blipFill>
        <p:spPr>
          <a:xfrm>
            <a:off x="4721478" y="775024"/>
            <a:ext cx="5594651" cy="41780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821EFA4-80FD-5105-5C17-6188F4FD09A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05967" y="1134249"/>
            <a:ext cx="3867510" cy="3867510"/>
          </a:xfrm>
          <a:prstGeom prst="rect">
            <a:avLst/>
          </a:prstGeom>
        </p:spPr>
      </p:pic>
      <p:cxnSp>
        <p:nvCxnSpPr>
          <p:cNvPr id="44" name="Пряма зі стрілкою 43">
            <a:extLst>
              <a:ext uri="{FF2B5EF4-FFF2-40B4-BE49-F238E27FC236}">
                <a16:creationId xmlns:a16="http://schemas.microsoft.com/office/drawing/2014/main" id="{D638DA4A-1EBA-DF55-F812-2623B6460661}"/>
              </a:ext>
            </a:extLst>
          </p:cNvPr>
          <p:cNvCxnSpPr>
            <a:cxnSpLocks/>
          </p:cNvCxnSpPr>
          <p:nvPr/>
        </p:nvCxnSpPr>
        <p:spPr>
          <a:xfrm flipH="1">
            <a:off x="8011679" y="1232471"/>
            <a:ext cx="514338" cy="476456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Овал 46">
            <a:extLst>
              <a:ext uri="{FF2B5EF4-FFF2-40B4-BE49-F238E27FC236}">
                <a16:creationId xmlns:a16="http://schemas.microsoft.com/office/drawing/2014/main" id="{DCF35D0F-4862-BF55-783E-40D3852E3408}"/>
              </a:ext>
            </a:extLst>
          </p:cNvPr>
          <p:cNvSpPr/>
          <p:nvPr/>
        </p:nvSpPr>
        <p:spPr>
          <a:xfrm>
            <a:off x="6704285" y="1796510"/>
            <a:ext cx="1494117" cy="1431187"/>
          </a:xfrm>
          <a:prstGeom prst="ellipse">
            <a:avLst/>
          </a:prstGeom>
          <a:solidFill>
            <a:schemeClr val="bg2">
              <a:alpha val="72000"/>
            </a:schemeClr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D61C2606-E120-B7ED-FD24-AD334E24F84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861048">
            <a:off x="6830837" y="1807729"/>
            <a:ext cx="1333230" cy="133323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083F015-137E-B53C-23F0-333A4E38536A}"/>
              </a:ext>
            </a:extLst>
          </p:cNvPr>
          <p:cNvSpPr txBox="1"/>
          <p:nvPr/>
        </p:nvSpPr>
        <p:spPr>
          <a:xfrm>
            <a:off x="6346295" y="5319239"/>
            <a:ext cx="49382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В сачок поймался </a:t>
            </a:r>
            <a:r>
              <a:rPr lang="ru-RU" dirty="0" err="1"/>
              <a:t>лящ</a:t>
            </a:r>
            <a:endParaRPr lang="uk-UA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8BAE455-84E9-461F-7EE3-96722C474B51}"/>
              </a:ext>
            </a:extLst>
          </p:cNvPr>
          <p:cNvSpPr txBox="1"/>
          <p:nvPr/>
        </p:nvSpPr>
        <p:spPr>
          <a:xfrm>
            <a:off x="6097244" y="5325777"/>
            <a:ext cx="49382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Под плащом сидит щенок</a:t>
            </a:r>
            <a:endParaRPr lang="uk-UA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750003A-4455-BBE0-5A9F-EE832DD0AFBC}"/>
              </a:ext>
            </a:extLst>
          </p:cNvPr>
          <p:cNvSpPr txBox="1"/>
          <p:nvPr/>
        </p:nvSpPr>
        <p:spPr>
          <a:xfrm>
            <a:off x="6100199" y="5033246"/>
            <a:ext cx="30634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  <a:p>
            <a:r>
              <a:rPr lang="ru-RU" dirty="0"/>
              <a:t>В борщ положили щавель</a:t>
            </a:r>
            <a:endParaRPr lang="uk-UA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AE7C992-8D19-04DD-5E6C-6C57413FB73A}"/>
              </a:ext>
            </a:extLst>
          </p:cNvPr>
          <p:cNvSpPr txBox="1"/>
          <p:nvPr/>
        </p:nvSpPr>
        <p:spPr>
          <a:xfrm>
            <a:off x="6063647" y="5325658"/>
            <a:ext cx="49382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У рыцаря крепкий щит </a:t>
            </a:r>
            <a:endParaRPr lang="uk-UA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6875406-8477-C9DB-4B81-B4E7EEE8D1A9}"/>
              </a:ext>
            </a:extLst>
          </p:cNvPr>
          <p:cNvSpPr txBox="1"/>
          <p:nvPr/>
        </p:nvSpPr>
        <p:spPr>
          <a:xfrm>
            <a:off x="6116550" y="5324172"/>
            <a:ext cx="32238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Под дождем пищит щенок</a:t>
            </a:r>
            <a:endParaRPr lang="uk-UA" dirty="0"/>
          </a:p>
        </p:txBody>
      </p:sp>
      <p:cxnSp>
        <p:nvCxnSpPr>
          <p:cNvPr id="36" name="Пряма зі стрілкою 35">
            <a:extLst>
              <a:ext uri="{FF2B5EF4-FFF2-40B4-BE49-F238E27FC236}">
                <a16:creationId xmlns:a16="http://schemas.microsoft.com/office/drawing/2014/main" id="{32E82031-9574-C858-447B-F493C509DC2C}"/>
              </a:ext>
            </a:extLst>
          </p:cNvPr>
          <p:cNvCxnSpPr>
            <a:cxnSpLocks/>
          </p:cNvCxnSpPr>
          <p:nvPr/>
        </p:nvCxnSpPr>
        <p:spPr>
          <a:xfrm>
            <a:off x="6042083" y="1831608"/>
            <a:ext cx="440134" cy="857015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EDE737AF-ED86-BDF6-DD56-39876D0681A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03" r="12703"/>
          <a:stretch/>
        </p:blipFill>
        <p:spPr>
          <a:xfrm>
            <a:off x="4320147" y="461232"/>
            <a:ext cx="6190275" cy="47420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11DE1FC4-6D1C-60FC-2BDB-597D20BD3B2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43105" y="2433461"/>
            <a:ext cx="2625798" cy="2625798"/>
          </a:xfrm>
          <a:prstGeom prst="rect">
            <a:avLst/>
          </a:prstGeom>
        </p:spPr>
      </p:pic>
      <p:cxnSp>
        <p:nvCxnSpPr>
          <p:cNvPr id="43" name="Пряма зі стрілкою 42">
            <a:extLst>
              <a:ext uri="{FF2B5EF4-FFF2-40B4-BE49-F238E27FC236}">
                <a16:creationId xmlns:a16="http://schemas.microsoft.com/office/drawing/2014/main" id="{183374B5-B6AF-1ED8-E416-3902FF12D5E0}"/>
              </a:ext>
            </a:extLst>
          </p:cNvPr>
          <p:cNvCxnSpPr>
            <a:cxnSpLocks/>
          </p:cNvCxnSpPr>
          <p:nvPr/>
        </p:nvCxnSpPr>
        <p:spPr>
          <a:xfrm>
            <a:off x="5372003" y="4181108"/>
            <a:ext cx="1089797" cy="11129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C2B25DEF-4F3F-B75D-4996-01092186CB5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3" r="7313"/>
          <a:stretch/>
        </p:blipFill>
        <p:spPr>
          <a:xfrm>
            <a:off x="4267166" y="773538"/>
            <a:ext cx="6210172" cy="41565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B51D79BD-0090-8E78-C227-38F6EA4A2B1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30935" y="2792790"/>
            <a:ext cx="1840729" cy="1840729"/>
          </a:xfrm>
          <a:prstGeom prst="rect">
            <a:avLst/>
          </a:prstGeom>
        </p:spPr>
      </p:pic>
      <p:pic>
        <p:nvPicPr>
          <p:cNvPr id="83" name="Рисунок 82">
            <a:extLst>
              <a:ext uri="{FF2B5EF4-FFF2-40B4-BE49-F238E27FC236}">
                <a16:creationId xmlns:a16="http://schemas.microsoft.com/office/drawing/2014/main" id="{6B0C5BFB-3E5F-E969-9F92-3770B85001C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70" t="13630" r="15054" b="13940"/>
          <a:stretch/>
        </p:blipFill>
        <p:spPr>
          <a:xfrm>
            <a:off x="6045797" y="563371"/>
            <a:ext cx="2422519" cy="2454847"/>
          </a:xfrm>
          <a:prstGeom prst="rect">
            <a:avLst/>
          </a:prstGeom>
        </p:spPr>
      </p:pic>
      <p:pic>
        <p:nvPicPr>
          <p:cNvPr id="85" name="Рисунок 84">
            <a:extLst>
              <a:ext uri="{FF2B5EF4-FFF2-40B4-BE49-F238E27FC236}">
                <a16:creationId xmlns:a16="http://schemas.microsoft.com/office/drawing/2014/main" id="{3CF80051-7454-F218-2215-52CEA83B011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61" r="10861"/>
          <a:stretch/>
        </p:blipFill>
        <p:spPr>
          <a:xfrm>
            <a:off x="4100886" y="601672"/>
            <a:ext cx="6513397" cy="47547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1" name="Рисунок 90">
            <a:extLst>
              <a:ext uri="{FF2B5EF4-FFF2-40B4-BE49-F238E27FC236}">
                <a16:creationId xmlns:a16="http://schemas.microsoft.com/office/drawing/2014/main" id="{44D2D5E1-A6AA-6974-D4BD-8460BAD9F9D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81372" y="2902655"/>
            <a:ext cx="2032920" cy="203292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EDEB141-9F0C-D6D1-BDA6-6022F53629C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344829">
            <a:off x="8702705" y="2846837"/>
            <a:ext cx="1867257" cy="1867257"/>
          </a:xfrm>
          <a:prstGeom prst="rect">
            <a:avLst/>
          </a:prstGeom>
        </p:spPr>
      </p:pic>
      <p:cxnSp>
        <p:nvCxnSpPr>
          <p:cNvPr id="15" name="Пряма зі стрілкою 14">
            <a:extLst>
              <a:ext uri="{FF2B5EF4-FFF2-40B4-BE49-F238E27FC236}">
                <a16:creationId xmlns:a16="http://schemas.microsoft.com/office/drawing/2014/main" id="{1D7F99D7-BDAF-7C54-5DC8-EDF61A1FA386}"/>
              </a:ext>
            </a:extLst>
          </p:cNvPr>
          <p:cNvCxnSpPr>
            <a:cxnSpLocks/>
          </p:cNvCxnSpPr>
          <p:nvPr/>
        </p:nvCxnSpPr>
        <p:spPr>
          <a:xfrm flipH="1">
            <a:off x="12293127" y="2568172"/>
            <a:ext cx="87315" cy="914135"/>
          </a:xfrm>
          <a:prstGeom prst="straightConnector1">
            <a:avLst/>
          </a:prstGeom>
          <a:ln w="57150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F0F1FA09-0498-1D7F-F144-8618E2B9AF4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13" r="10713"/>
          <a:stretch/>
        </p:blipFill>
        <p:spPr>
          <a:xfrm>
            <a:off x="4064081" y="486367"/>
            <a:ext cx="6342318" cy="46124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64549C6B-6CFA-AC58-562E-42D6D6FAEA8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08427" y="3217666"/>
            <a:ext cx="1089797" cy="1532903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007DAC17-E591-621B-5ACB-B55822D66307}"/>
              </a:ext>
            </a:extLst>
          </p:cNvPr>
          <p:cNvSpPr txBox="1"/>
          <p:nvPr/>
        </p:nvSpPr>
        <p:spPr>
          <a:xfrm>
            <a:off x="6042083" y="5330710"/>
            <a:ext cx="29948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/>
              <a:t>Лящ</a:t>
            </a:r>
            <a:r>
              <a:rPr lang="ru-RU" dirty="0"/>
              <a:t> и щука живут в речке</a:t>
            </a:r>
            <a:endParaRPr lang="uk-UA" dirty="0"/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B8E832E7-228E-AE35-B15F-3857E16B8E7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82304" y="1447179"/>
            <a:ext cx="3312717" cy="3312717"/>
          </a:xfrm>
          <a:prstGeom prst="rect">
            <a:avLst/>
          </a:prstGeom>
        </p:spPr>
      </p:pic>
      <p:sp>
        <p:nvSpPr>
          <p:cNvPr id="11" name="Овал 10">
            <a:extLst>
              <a:ext uri="{FF2B5EF4-FFF2-40B4-BE49-F238E27FC236}">
                <a16:creationId xmlns:a16="http://schemas.microsoft.com/office/drawing/2014/main" id="{EFC21DEF-30D7-9CBA-CC23-1EF25F8BDB71}"/>
              </a:ext>
            </a:extLst>
          </p:cNvPr>
          <p:cNvSpPr/>
          <p:nvPr/>
        </p:nvSpPr>
        <p:spPr>
          <a:xfrm>
            <a:off x="6741539" y="3924708"/>
            <a:ext cx="967510" cy="959951"/>
          </a:xfrm>
          <a:prstGeom prst="ellipse">
            <a:avLst/>
          </a:prstGeom>
          <a:solidFill>
            <a:schemeClr val="bg1">
              <a:alpha val="85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EF0747E1-605A-B78F-D77E-E466FBB69C5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0577902">
            <a:off x="6796143" y="3980800"/>
            <a:ext cx="938490" cy="938490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19EFBD74-F3A0-1CBE-0A5C-8BA7898A978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92" t="24880" r="10092"/>
          <a:stretch/>
        </p:blipFill>
        <p:spPr>
          <a:xfrm>
            <a:off x="4349937" y="790618"/>
            <a:ext cx="6295030" cy="41308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BF69C5F1-D9BE-8725-982C-9A8C8ED3AFE8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353424">
            <a:off x="5394274" y="2537424"/>
            <a:ext cx="2686470" cy="2014852"/>
          </a:xfrm>
          <a:prstGeom prst="rect">
            <a:avLst/>
          </a:prstGeom>
        </p:spPr>
      </p:pic>
      <p:sp>
        <p:nvSpPr>
          <p:cNvPr id="40" name="Овал 39">
            <a:extLst>
              <a:ext uri="{FF2B5EF4-FFF2-40B4-BE49-F238E27FC236}">
                <a16:creationId xmlns:a16="http://schemas.microsoft.com/office/drawing/2014/main" id="{A181F41A-F8CD-CA31-5B16-097F32F9413C}"/>
              </a:ext>
            </a:extLst>
          </p:cNvPr>
          <p:cNvSpPr/>
          <p:nvPr/>
        </p:nvSpPr>
        <p:spPr>
          <a:xfrm>
            <a:off x="7046746" y="1177438"/>
            <a:ext cx="1584770" cy="1556526"/>
          </a:xfrm>
          <a:prstGeom prst="ellipse">
            <a:avLst/>
          </a:prstGeom>
          <a:solidFill>
            <a:schemeClr val="bg2">
              <a:alpha val="48000"/>
            </a:schemeClr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CBE36BA9-D40A-C557-810B-4D01E841469E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7265986" y="1303321"/>
            <a:ext cx="1175804" cy="117580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D5765DA-6821-AFEA-1AED-381707E2DC4E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07791" y="461534"/>
            <a:ext cx="4729438" cy="4818315"/>
          </a:xfrm>
          <a:prstGeom prst="rect">
            <a:avLst/>
          </a:prstGeom>
        </p:spPr>
      </p:pic>
      <p:pic>
        <p:nvPicPr>
          <p:cNvPr id="206" name="Picture 205" descr="ima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98038" y="3124652"/>
            <a:ext cx="3486150" cy="3486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731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08 0.00486 L 0.00508 0.00486 C 0.0056 -0.00347 0.00547 -0.01204 0.00664 -0.02014 C 0.0086 -0.0338 0.01185 -0.04676 0.0142 -0.06019 C 0.01888 -0.08773 0.01836 -0.08472 0.02084 -0.10625 C 0.02136 -0.11991 0.02227 -0.1338 0.0224 -0.14769 C 0.02266 -0.17245 0.02201 -0.24653 0.02162 -0.22176 C 0.01901 -0.07477 0.02318 -0.09792 0.01914 -0.00394 C 0.01875 0.00556 0.01797 0.01481 0.01745 0.02431 C 0.01719 -0.00185 0.01719 -0.02824 0.01667 -0.0544 C 0.01641 -0.06366 0.01537 -0.07315 0.01498 -0.08241 C 0.01407 -0.10232 0.01329 -0.12199 0.0125 -0.14167 C 0.0073 -0.06806 0.00899 -0.10903 0.01329 0.0169 C 0.01355 0.02477 0.01446 0.03264 0.01498 0.04051 C 0.01602 0.05532 0.01472 0.04977 0.01667 0.05694 L 0.01667 0.05694 " pathEditMode="relative" ptsTypes="AAAAAAAAAAAAAAAA">
                                      <p:cBhvr>
                                        <p:cTn id="20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149 0.0088 L 0.02149 0.00903 C 0.01888 0.00926 0.01641 0.0095 0.01393 0.01019 C 0.01302 0.01042 0.01224 0.01135 0.01146 0.01158 C 0.00925 0.01274 0.00703 0.01366 0.00482 0.01459 C -0.00365 0.01783 -0.00495 0.01713 -0.01107 0.022 C -0.01862 0.02801 -0.01367 0.02408 -0.02018 0.03241 C -0.02591 0.03959 -0.04206 0.05787 -0.04766 0.06783 C -0.04935 0.07084 -0.05104 0.07385 -0.05273 0.07686 C -0.05456 0.07987 -0.05677 0.08241 -0.05859 0.08565 C -0.06289 0.09329 -0.07344 0.11899 -0.07435 0.12269 C -0.07786 0.13612 -0.08151 0.14885 -0.08437 0.16274 C -0.08711 0.17547 -0.08581 0.17061 -0.08763 0.17755 L -0.08763 0.17778 " pathEditMode="relative" rAng="0" ptsTypes="AAAAAAAAAAAAAA">
                                      <p:cBhvr>
                                        <p:cTn id="5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56" y="84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0"/>
                            </p:stCondLst>
                            <p:childTnLst>
                              <p:par>
                                <p:cTn id="57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8" dur="2000" fill="hold"/>
                                        <p:tgtEl>
                                          <p:spTgt spid="20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2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732 -0.02338 L -0.01732 -0.02315 C -0.00756 -0.05348 -0.00495 -0.06366 0.00872 -0.09445 C 0.01836 -0.11621 0.02669 -0.14074 0.03893 -0.15811 C 0.06627 -0.19723 0.08073 -0.19607 0.11145 -0.20579 C 0.14023 -0.20324 0.15078 -0.20417 0.18645 -0.17986 C 0.19192 -0.17616 0.19414 -0.16436 0.19791 -0.15672 C 0.20338 -0.12709 0.21067 -0.09352 0.21172 -0.0625 C 0.21328 -0.01968 0.21172 0.02338 0.21172 0.06643 L 0.20937 0.07083 " pathEditMode="relative" rAng="0" ptsTypes="AAAAAAAAAA">
                                      <p:cBhvr>
                                        <p:cTn id="148" dur="2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484" y="-4421"/>
                                    </p:animMotion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2000"/>
                            </p:stCondLst>
                            <p:childTnLst>
                              <p:par>
                                <p:cTn id="15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592 0.03518 L 0.02592 0.03541 C 0.0267 0.02801 0.02813 0.02083 0.02826 0.01342 C 0.02878 -0.00834 0.02787 -0.03935 0.025 -0.06181 C 0.02331 -0.07662 0.02058 -0.09074 0.01849 -0.10533 C 0.00951 -0.1713 0.02605 -0.06297 0.01368 -0.14005 C 0.0125 -0.14722 0.01211 -0.15486 0.01042 -0.16181 C 0.00899 -0.16713 0.00678 -0.17176 0.00469 -0.17639 C -0.00013 -0.18658 -0.00494 -0.19352 -0.0125 -0.19815 C -0.01666 -0.2007 -0.02109 -0.20093 -0.02552 -0.20232 C -0.02825 -0.20093 -0.03098 -0.2 -0.03359 -0.19815 C -0.04127 -0.1926 -0.04869 -0.18635 -0.05481 -0.17639 C -0.0608 -0.16621 -0.06809 -0.15741 -0.072 -0.14445 C -0.08177 -0.11204 -0.07695 -0.13056 -0.08502 -0.08797 C -0.08554 -0.08172 -0.08632 -0.07547 -0.08658 -0.06922 C -0.0871 -0.0581 -0.0871 -0.04699 -0.0875 -0.03588 C -0.08763 -0.03102 -0.08802 -0.02616 -0.08828 -0.0213 C -0.0888 -0.00162 -0.08932 0.01828 -0.08984 0.03796 C -0.0901 0.04537 -0.09075 0.06713 -0.09075 0.05972 C -0.09075 0.04328 -0.0901 0.02685 -0.08984 0.01041 C -0.09036 -0.02222 -0.0901 -0.03102 -0.09153 -0.05764 C -0.09401 -0.1051 -0.09205 -0.1044 -0.09804 -0.13727 C -0.09921 -0.14398 -0.10026 -0.15116 -0.10208 -0.15741 C -0.10677 -0.17292 -0.11276 -0.18704 -0.11757 -0.20232 C -0.11875 -0.20579 -0.1194 -0.20949 -0.12083 -0.2125 C -0.12278 -0.21644 -0.12487 -0.22014 -0.12734 -0.22269 C -0.14713 -0.24167 -0.14791 -0.24074 -0.16484 -0.24861 C -0.18046 -0.24792 -0.18815 -0.25116 -0.20078 -0.24283 C -0.20299 -0.24144 -0.20507 -0.23912 -0.20729 -0.23704 C -0.23541 -0.18704 -0.21393 -0.22917 -0.22604 -0.19954 C -0.22812 -0.19445 -0.23072 -0.19028 -0.23255 -0.18496 C -0.2388 -0.1669 -0.24479 -0.1426 -0.24882 -0.12269 C -0.2513 -0.11065 -0.25481 -0.09908 -0.25625 -0.08658 C -0.25651 -0.08403 -0.25664 -0.08172 -0.25703 -0.07917 C -0.2582 -0.07153 -0.26015 -0.06412 -0.26106 -0.05602 C -0.26588 -0.01574 -0.25846 -0.06621 -0.26601 -0.01273 C -0.2664 -0.00972 -0.26718 -0.00695 -0.26757 -0.00394 C -0.26796 -0.00162 -0.26809 0.00092 -0.26835 0.00324 C -0.26914 0.00856 -0.26992 0.01389 -0.27083 0.01921 C -0.27343 0.03472 -0.27174 0.02129 -0.2733 0.03518 L -0.27487 0.03657 " pathEditMode="relative" rAng="0" ptsTypes="AAAAAAAAAAAAAAAAAAAAAAAAAAAAAAAAAAAAAAAAA">
                                      <p:cBhvr>
                                        <p:cTn id="15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922" y="-12917"/>
                                    </p:animMotion>
                                  </p:childTnLst>
                                </p:cTn>
                              </p:par>
                              <p:par>
                                <p:cTn id="1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3.7037E-6 L 2.08333E-7 3.7037E-6 C -0.00443 -0.01366 -0.00924 -0.02616 -0.01224 -0.04098 C -0.01706 -0.06436 -0.01797 -0.07292 -0.02122 -0.09584 C -0.02161 -0.10162 -0.02435 -0.14329 -0.02448 -0.14792 C -0.02461 -0.16274 -0.02474 -0.17801 -0.02357 -0.19283 C -0.02161 -0.22084 -0.0056 -0.24931 0.00326 -0.26528 C 0.00846 -0.27454 0.01497 -0.28149 0.02122 -0.28843 C 0.02826 -0.29607 0.03581 -0.30232 0.04323 -0.3088 C 0.05365 -0.31783 0.06107 -0.32361 0.07253 -0.32755 C 0.07734 -0.32917 0.08229 -0.32963 0.08724 -0.33056 C 0.09193 -0.32963 0.09687 -0.33102 0.10104 -0.32755 C 0.11419 -0.31713 0.12682 -0.30463 0.13854 -0.28982 C 0.14336 -0.28403 0.14661 -0.275 0.15 -0.26667 C 0.15365 -0.25811 0.15703 -0.24885 0.15977 -0.23912 C 0.16497 -0.2213 0.16641 -0.20209 0.16875 -0.18264 C 0.16914 -0.16783 0.17057 -0.13681 0.16875 -0.12176 C 0.16589 -0.09746 0.16276 -0.07246 0.15729 -0.04954 C 0.15208 -0.02662 0.14167 0.00324 0.13047 0.02176 C 0.1263 0.02847 0.12187 0.03449 0.11745 0.04051 C 0.11315 0.04629 0.10898 0.05208 0.1043 0.05648 C 0.1 0.06064 0.09518 0.06342 0.09049 0.06666 C 0.08971 0.06713 0.08893 0.06782 0.08802 0.06805 C 0.07852 0.07083 0.06901 0.07291 0.05951 0.07546 C 0.04818 0.07384 0.03646 0.07523 0.02526 0.07106 C 0.00547 0.06342 -0.02409 0.03958 -0.04076 0.01851 C -0.05573 3.7037E-6 -0.06211 -0.01968 -0.07253 -0.04514 C -0.07409 -0.0551 -0.07969 -0.08195 -0.07904 -0.09746 C -0.07786 -0.12385 -0.07734 -0.1507 -0.07422 -0.17686 C -0.07122 -0.20093 -0.06081 -0.2213 -0.0513 -0.23774 C -0.03451 -0.2669 -0.02539 -0.27755 -0.00404 -0.29861 C 0.00807 -0.31042 0.01914 -0.31806 0.03268 -0.32315 C 0.04427 -0.32778 0.08555 -0.33449 0.08802 -0.33473 C 0.10404 -0.33149 0.11536 -0.33195 0.12969 -0.32176 C 0.13333 -0.31922 0.14557 -0.30209 0.14674 -0.3 C 0.14987 -0.29491 0.15638 -0.28195 0.15898 -0.27408 C 0.16159 -0.26598 0.16406 -0.25764 0.16628 -0.24931 C 0.16888 -0.23936 0.17148 -0.22176 0.17279 -0.21158 C 0.17552 -0.19121 0.17669 -0.18102 0.17773 -0.16088 C 0.17812 -0.15324 0.17826 -0.14537 0.17852 -0.13774 C 0.17878 -0.12107 0.17917 -0.10417 0.1793 -0.08727 C 0.17969 -0.05556 0.17956 -0.02408 0.18021 0.00717 C 0.18021 0.00717 0.18216 0.03611 0.18268 0.04189 L 0.18268 0.04213 " pathEditMode="relative" rAng="0" ptsTypes="AAAAAAAAAAAAAAAAAAAAAAAAAAAAAAAAAAAAAAAAAAAA">
                                      <p:cBhvr>
                                        <p:cTn id="18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69" y="-129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8" fill="hold">
                      <p:stCondLst>
                        <p:cond delay="0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2" fill="hold">
                      <p:stCondLst>
                        <p:cond delay="indefinite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47" grpId="0" animBg="1"/>
      <p:bldP spid="47" grpId="1" animBg="1"/>
      <p:bldP spid="2" grpId="0"/>
      <p:bldP spid="2" grpId="1"/>
      <p:bldP spid="10" grpId="0"/>
      <p:bldP spid="10" grpId="1"/>
      <p:bldP spid="14" grpId="0"/>
      <p:bldP spid="14" grpId="1"/>
      <p:bldP spid="17" grpId="0"/>
      <p:bldP spid="17" grpId="1"/>
      <p:bldP spid="19" grpId="0"/>
      <p:bldP spid="19" grpId="1"/>
      <p:bldP spid="22" grpId="0"/>
      <p:bldP spid="22" grpId="1"/>
      <p:bldP spid="11" grpId="0" animBg="1"/>
      <p:bldP spid="11" grpId="1" animBg="1"/>
      <p:bldP spid="40" grpId="0" animBg="1"/>
      <p:bldP spid="40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2973AF9A-EDFD-4AD0-A552-8A38BB68DB36}"/>
</file>

<file path=customXml/itemProps2.xml><?xml version="1.0" encoding="utf-8"?>
<ds:datastoreItem xmlns:ds="http://schemas.openxmlformats.org/officeDocument/2006/customXml" ds:itemID="{477B0C4A-ED6C-490D-B633-927E3771F1C2}"/>
</file>

<file path=customXml/itemProps3.xml><?xml version="1.0" encoding="utf-8"?>
<ds:datastoreItem xmlns:ds="http://schemas.openxmlformats.org/officeDocument/2006/customXml" ds:itemID="{7BCE99AD-431A-452C-B491-A73D5DD02CB9}"/>
</file>

<file path=docProps/app.xml><?xml version="1.0" encoding="utf-8"?>
<Properties xmlns="http://schemas.openxmlformats.org/officeDocument/2006/extended-properties" xmlns:vt="http://schemas.openxmlformats.org/officeDocument/2006/docPropsVTypes">
  <TotalTime>668</TotalTime>
  <Words>26</Words>
  <Application>Microsoft Office PowerPoint</Application>
  <PresentationFormat>Широкий екран</PresentationFormat>
  <Paragraphs>7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Презентація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user</dc:creator>
  <cp:lastModifiedBy>user</cp:lastModifiedBy>
  <cp:revision>40</cp:revision>
  <dcterms:created xsi:type="dcterms:W3CDTF">2024-04-13T20:46:49Z</dcterms:created>
  <dcterms:modified xsi:type="dcterms:W3CDTF">2024-12-12T17:27:28Z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