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6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5855-E64D-4622-A9B5-ABBB2CB46080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08DF-C028-4903-BB0B-7A1DF38B6A5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audio" Target="../media/media1.mp3"/><Relationship Id="rId21" Type="http://schemas.microsoft.com/office/2007/relationships/media" Target="../media/media1.mp3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76" l="9984" r="90218">
                        <a14:foregroundMark x1="89854" y1="70089" x2="89854" y2="70089"/>
                        <a14:foregroundMark x1="90218" y1="71746" x2="90218" y2="71746"/>
                        <a14:foregroundMark x1="90218" y1="79669" x2="90218" y2="7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73" t="47144" r="7033" b="6965"/>
          <a:stretch>
            <a:fillRect/>
          </a:stretch>
        </p:blipFill>
        <p:spPr>
          <a:xfrm>
            <a:off x="463322" y="119711"/>
            <a:ext cx="6059296" cy="6994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573" y="-57150"/>
            <a:ext cx="719997" cy="669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1842" y="1967593"/>
            <a:ext cx="3946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Потерялась</a:t>
            </a:r>
            <a:r>
              <a:rPr lang="uk-UA" sz="2800" b="1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буква Р.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0362" y="2547963"/>
            <a:ext cx="612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Где?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1842" y="3027137"/>
            <a:ext cx="612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8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трамвае</a:t>
            </a:r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8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14" y="3360059"/>
            <a:ext cx="2957704" cy="259828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1" name="TextBox 20"/>
          <p:cNvSpPr txBox="1"/>
          <p:nvPr/>
        </p:nvSpPr>
        <p:spPr>
          <a:xfrm>
            <a:off x="1625732" y="1904449"/>
            <a:ext cx="6126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Или мы её вчера</a:t>
            </a:r>
            <a:endParaRPr lang="ru-RU" sz="28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забрали со двора?</a:t>
            </a:r>
            <a:endParaRPr lang="ru-RU" sz="28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увати 25"/>
          <p:cNvGrpSpPr/>
          <p:nvPr/>
        </p:nvGrpSpPr>
        <p:grpSpPr>
          <a:xfrm>
            <a:off x="1994814" y="2740083"/>
            <a:ext cx="3127904" cy="3127904"/>
            <a:chOff x="1994814" y="2740083"/>
            <a:chExt cx="3127904" cy="3127904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814" y="2740083"/>
              <a:ext cx="3127904" cy="3127904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37131" y="3199588"/>
              <a:ext cx="1635566" cy="163556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409457" y="1869028"/>
            <a:ext cx="6126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Уронили в гастрономе,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73" y="2615236"/>
            <a:ext cx="3205843" cy="32058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1076">
            <a:off x="2855286" y="4378827"/>
            <a:ext cx="1406960" cy="140696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9877" y="1784154"/>
            <a:ext cx="6130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Не нашли за дверью 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в доме?</a:t>
            </a:r>
            <a:endParaRPr lang="uk-UA" sz="2800" b="1" dirty="0"/>
          </a:p>
        </p:txBody>
      </p:sp>
      <p:grpSp>
        <p:nvGrpSpPr>
          <p:cNvPr id="42" name="Групувати 41"/>
          <p:cNvGrpSpPr/>
          <p:nvPr/>
        </p:nvGrpSpPr>
        <p:grpSpPr>
          <a:xfrm>
            <a:off x="1995280" y="2902836"/>
            <a:ext cx="2788227" cy="2672535"/>
            <a:chOff x="2667000" y="0"/>
            <a:chExt cx="6858000" cy="68580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4" b="95215" l="7422" r="92383">
                          <a14:foregroundMark x1="32324" y1="22266" x2="25977" y2="7422"/>
                          <a14:foregroundMark x1="35352" y1="5469" x2="36328" y2="2344"/>
                          <a14:foregroundMark x1="61719" y1="34668" x2="64355" y2="43555"/>
                          <a14:foregroundMark x1="64355" y1="43555" x2="64453" y2="43652"/>
                          <a14:foregroundMark x1="90137" y1="34766" x2="90918" y2="33594"/>
                          <a14:foregroundMark x1="89648" y1="39063" x2="92578" y2="38477"/>
                          <a14:foregroundMark x1="90332" y1="42969" x2="90918" y2="43457"/>
                          <a14:foregroundMark x1="8105" y1="45801" x2="9863" y2="46973"/>
                          <a14:foregroundMark x1="7520" y1="51074" x2="7422" y2="52832"/>
                          <a14:foregroundMark x1="32324" y1="85449" x2="22656" y2="89844"/>
                          <a14:foregroundMark x1="22656" y1="89844" x2="22363" y2="90332"/>
                          <a14:foregroundMark x1="39941" y1="87598" x2="43457" y2="94141"/>
                          <a14:foregroundMark x1="43457" y1="94141" x2="43652" y2="94238"/>
                          <a14:foregroundMark x1="30664" y1="92773" x2="25879" y2="95215"/>
                          <a14:backgroundMark x1="46973" y1="27930" x2="47852" y2="33301"/>
                          <a14:backgroundMark x1="73438" y1="55078" x2="62012" y2="5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6650">
              <a:off x="3189882" y="2457480"/>
              <a:ext cx="3023377" cy="3023377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7"/>
            <a:stretch>
              <a:fillRect/>
            </a:stretch>
          </p:blipFill>
          <p:spPr>
            <a:xfrm>
              <a:off x="4811280" y="0"/>
              <a:ext cx="4713719" cy="6858000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44" name="TextBox 43"/>
          <p:cNvSpPr txBox="1"/>
          <p:nvPr/>
        </p:nvSpPr>
        <p:spPr>
          <a:xfrm>
            <a:off x="463322" y="1515102"/>
            <a:ext cx="6127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Или спрятали </a:t>
            </a:r>
            <a:endParaRPr lang="en-US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(проверьте!)</a:t>
            </a:r>
            <a:endParaRPr lang="ru-RU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В распечатанном </a:t>
            </a:r>
            <a:endParaRPr lang="en-US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24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конверте?</a:t>
            </a:r>
            <a:endParaRPr lang="ru-RU" sz="24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</p:txBody>
      </p:sp>
      <p:grpSp>
        <p:nvGrpSpPr>
          <p:cNvPr id="54" name="Групувати 53"/>
          <p:cNvGrpSpPr/>
          <p:nvPr/>
        </p:nvGrpSpPr>
        <p:grpSpPr>
          <a:xfrm>
            <a:off x="1829443" y="2779244"/>
            <a:ext cx="3805390" cy="3384954"/>
            <a:chOff x="2946267" y="-401863"/>
            <a:chExt cx="6858000" cy="685800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67" y="-401863"/>
              <a:ext cx="6858000" cy="68580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9618">
              <a:off x="4692734" y="1306163"/>
              <a:ext cx="3888175" cy="3888175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3" r="12910" b="42085"/>
            <a:stretch>
              <a:fillRect/>
            </a:stretch>
          </p:blipFill>
          <p:spPr>
            <a:xfrm>
              <a:off x="3767788" y="-401863"/>
              <a:ext cx="5144615" cy="3952220"/>
            </a:xfrm>
            <a:prstGeom prst="flowChartDecision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391811" y="1791250"/>
            <a:ext cx="6127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Может, милиционер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800" b="1" i="0" dirty="0">
                <a:solidFill>
                  <a:srgbClr val="363636"/>
                </a:solidFill>
                <a:effectLst/>
                <a:latin typeface="Georgia" panose="02040502050405020303" pitchFamily="18" charset="0"/>
              </a:rPr>
              <a:t>Приведет нам букву Р?</a:t>
            </a:r>
            <a:endParaRPr lang="ru-RU" sz="2800" b="1" i="0" dirty="0">
              <a:solidFill>
                <a:srgbClr val="363636"/>
              </a:solidFill>
              <a:effectLst/>
              <a:latin typeface="Georgia" panose="02040502050405020303" pitchFamily="18" charset="0"/>
            </a:endParaRPr>
          </a:p>
        </p:txBody>
      </p:sp>
      <p:grpSp>
        <p:nvGrpSpPr>
          <p:cNvPr id="61" name="Групувати 60"/>
          <p:cNvGrpSpPr/>
          <p:nvPr/>
        </p:nvGrpSpPr>
        <p:grpSpPr>
          <a:xfrm>
            <a:off x="1650954" y="2511959"/>
            <a:ext cx="4657941" cy="3753616"/>
            <a:chOff x="1650954" y="2511959"/>
            <a:chExt cx="4657941" cy="375361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954" y="3752127"/>
              <a:ext cx="2513448" cy="2513448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429" y="2511959"/>
              <a:ext cx="3696466" cy="3696466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1319181" y="1569307"/>
            <a:ext cx="6127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 сказала громко Маша: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Отыскалась буква наша!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Посмотри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просто </a:t>
            </a:r>
            <a:r>
              <a:rPr lang="uk-UA" sz="2400" b="1" i="0" dirty="0" err="1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uk-UA" sz="2400" b="1" i="0" dirty="0">
                <a:solidFill>
                  <a:srgbClr val="3636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400" b="1" i="0" dirty="0">
              <a:solidFill>
                <a:srgbClr val="3636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71" y="2822129"/>
            <a:ext cx="1546978" cy="1546978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97" y="4359973"/>
            <a:ext cx="1705604" cy="170560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94" y="4147599"/>
            <a:ext cx="2330184" cy="233018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941" l="39560" r="93846">
                        <a14:foregroundMark x1="45641" y1="66992" x2="39560" y2="73828"/>
                        <a14:foregroundMark x1="39560" y1="73828" x2="39560" y2="73828"/>
                        <a14:backgroundMark x1="41538" y1="35645" x2="52601" y2="29980"/>
                        <a14:backgroundMark x1="52601" y1="29980" x2="54652" y2="26953"/>
                        <a14:backgroundMark x1="38095" y1="33496" x2="56777" y2="20117"/>
                        <a14:backgroundMark x1="49817" y1="30078" x2="62344" y2="23633"/>
                        <a14:backgroundMark x1="62344" y1="23633" x2="68718" y2="17383"/>
                        <a14:backgroundMark x1="68718" y1="17383" x2="69670" y2="15625"/>
                        <a14:backgroundMark x1="57216" y1="31055" x2="69524" y2="26953"/>
                        <a14:backgroundMark x1="69524" y1="26953" x2="71502" y2="25488"/>
                        <a14:backgroundMark x1="48571" y1="33008" x2="46520" y2="49316"/>
                        <a14:backgroundMark x1="46520" y1="49316" x2="46960" y2="50586"/>
                        <a14:backgroundMark x1="53114" y1="42285" x2="53187" y2="50781"/>
                        <a14:backgroundMark x1="53187" y1="50781" x2="53114" y2="50879"/>
                        <a14:backgroundMark x1="42564" y1="53809" x2="44396" y2="57520"/>
                        <a14:backgroundMark x1="41026" y1="53809" x2="43077" y2="57520"/>
                        <a14:backgroundMark x1="38608" y1="52637" x2="43297" y2="59180"/>
                        <a14:backgroundMark x1="43297" y1="59180" x2="43443" y2="59180"/>
                        <a14:backgroundMark x1="39707" y1="56250" x2="42271" y2="62891"/>
                        <a14:backgroundMark x1="42271" y1="62891" x2="41978" y2="63281"/>
                        <a14:backgroundMark x1="46154" y1="56055" x2="47106" y2="55762"/>
                        <a14:backgroundMark x1="54799" y1="47363" x2="56777" y2="47461"/>
                        <a14:backgroundMark x1="56777" y1="45898" x2="58462" y2="47949"/>
                        <a14:backgroundMark x1="55751" y1="45215" x2="58242" y2="42773"/>
                        <a14:backgroundMark x1="58681" y1="39355" x2="58681" y2="39355"/>
                        <a14:backgroundMark x1="59414" y1="38672" x2="59414" y2="38672"/>
                        <a14:backgroundMark x1="60513" y1="43262" x2="60513" y2="43262"/>
                        <a14:backgroundMark x1="60147" y1="44727" x2="60147" y2="44727"/>
                        <a14:backgroundMark x1="70989" y1="31836" x2="70989" y2="31836"/>
                        <a14:backgroundMark x1="70256" y1="36621" x2="71502" y2="33984"/>
                        <a14:backgroundMark x1="68059" y1="37598" x2="70183" y2="30273"/>
                        <a14:backgroundMark x1="66374" y1="38379" x2="64908" y2="40820"/>
                        <a14:backgroundMark x1="63223" y1="37598" x2="64835" y2="35645"/>
                        <a14:backgroundMark x1="73333" y1="28613" x2="75311" y2="29395"/>
                        <a14:backgroundMark x1="75751" y1="30762" x2="77143" y2="29883"/>
                        <a14:backgroundMark x1="79780" y1="28613" x2="79780" y2="28613"/>
                        <a14:backgroundMark x1="80293" y1="30762" x2="80293" y2="30762"/>
                        <a14:backgroundMark x1="80806" y1="31543" x2="80806" y2="31543"/>
                        <a14:backgroundMark x1="81978" y1="30078" x2="81978" y2="30078"/>
                        <a14:backgroundMark x1="82711" y1="29883" x2="82711" y2="29883"/>
                        <a14:backgroundMark x1="83736" y1="32227" x2="83736" y2="32227"/>
                        <a14:backgroundMark x1="82344" y1="36914" x2="82344" y2="36914"/>
                        <a14:backgroundMark x1="81245" y1="41309" x2="81245" y2="41309"/>
                        <a14:backgroundMark x1="78462" y1="49414" x2="78462" y2="49414"/>
                        <a14:backgroundMark x1="79194" y1="51172" x2="75385" y2="55469"/>
                        <a14:backgroundMark x1="81758" y1="47852" x2="81758" y2="47852"/>
                        <a14:backgroundMark x1="80073" y1="56250" x2="80073" y2="56250"/>
                        <a14:backgroundMark x1="77875" y1="60352" x2="79414" y2="59375"/>
                        <a14:backgroundMark x1="70256" y1="64258" x2="70769" y2="64551"/>
                        <a14:backgroundMark x1="72454" y1="67969" x2="72601" y2="68945"/>
                        <a14:backgroundMark x1="72821" y1="71094" x2="72967" y2="71094"/>
                        <a14:backgroundMark x1="67839" y1="67285" x2="68938" y2="69629"/>
                        <a14:backgroundMark x1="68718" y1="73047" x2="69451" y2="76465"/>
                        <a14:backgroundMark x1="67253" y1="78516" x2="66740" y2="79199"/>
                        <a14:backgroundMark x1="57949" y1="88574" x2="58608" y2="88770"/>
                        <a14:backgroundMark x1="61172" y1="88574" x2="62637" y2="87109"/>
                        <a14:backgroundMark x1="59048" y1="78516" x2="59560" y2="75098"/>
                        <a14:backgroundMark x1="55311" y1="76465" x2="52967" y2="80957"/>
                        <a14:backgroundMark x1="50769" y1="83398" x2="51502" y2="87598"/>
                        <a14:backgroundMark x1="48938" y1="89258" x2="47106" y2="89551"/>
                        <a14:backgroundMark x1="43223" y1="87305" x2="41392" y2="85352"/>
                        <a14:backgroundMark x1="44396" y1="73535" x2="45495" y2="71875"/>
                        <a14:backgroundMark x1="52747" y1="57227" x2="52747" y2="57227"/>
                        <a14:backgroundMark x1="54579" y1="53516" x2="54579" y2="53516"/>
                        <a14:backgroundMark x1="56484" y1="50195" x2="56484" y2="50195"/>
                        <a14:backgroundMark x1="58974" y1="50195" x2="58974" y2="5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8"/>
          <a:stretch>
            <a:fillRect/>
          </a:stretch>
        </p:blipFill>
        <p:spPr>
          <a:xfrm>
            <a:off x="3659186" y="1977141"/>
            <a:ext cx="2061972" cy="251392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40" y="1155374"/>
            <a:ext cx="4971401" cy="5025437"/>
          </a:xfrm>
          <a:prstGeom prst="rect">
            <a:avLst/>
          </a:prstGeom>
        </p:spPr>
      </p:pic>
      <p:pic>
        <p:nvPicPr>
          <p:cNvPr id="76" name="9995f43f5fa9558407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653433" y="667565"/>
            <a:ext cx="487363" cy="487363"/>
          </a:xfrm>
          <a:prstGeom prst="rect">
            <a:avLst/>
          </a:prstGeom>
        </p:spPr>
      </p:pic>
      <p:pic>
        <p:nvPicPr>
          <p:cNvPr id="182" name="Picture 18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13038" y="2258188"/>
            <a:ext cx="44577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332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10" grpId="0"/>
      <p:bldP spid="10" grpId="1"/>
      <p:bldP spid="15" grpId="0"/>
      <p:bldP spid="15" grpId="1"/>
      <p:bldP spid="17" grpId="0"/>
      <p:bldP spid="17" grpId="1"/>
      <p:bldP spid="21" grpId="0"/>
      <p:bldP spid="21" grpId="1"/>
      <p:bldP spid="28" grpId="0"/>
      <p:bldP spid="28" grpId="1"/>
      <p:bldP spid="34" grpId="0"/>
      <p:bldP spid="34" grpId="1"/>
      <p:bldP spid="44" grpId="0"/>
      <p:bldP spid="44" grpId="1"/>
      <p:bldP spid="56" grpId="0"/>
      <p:bldP spid="56" grpId="1"/>
      <p:bldP spid="63" grpId="0"/>
      <p:bldP spid="63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WPS Presentation</Application>
  <PresentationFormat>Широкий екран</PresentationFormat>
  <Paragraphs>26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Georgia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12</cp:revision>
  <dcterms:created xsi:type="dcterms:W3CDTF">2024-05-16T20:36:00Z</dcterms:created>
  <dcterms:modified xsi:type="dcterms:W3CDTF">2024-07-03T06:41:40Z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9D0C87E47A494D418070BA00FC882F2A_12</vt:lpwstr>
  </property>
  <property fmtid="{D5CDD505-2E9C-101B-9397-08002B2CF9AE}" pid="3" name="KSOProductBuildVer">
    <vt:lpwstr>1033-12.2.0.17119</vt:lpwstr>
  </property>
</Properties>
</file>