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Петя?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56708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56707" y="2484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30670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996C0A-758B-4CA1-8B05-96BE82D2C22C}"/>
</file>

<file path=customXml/itemProps2.xml><?xml version="1.0" encoding="utf-8"?>
<ds:datastoreItem xmlns:ds="http://schemas.openxmlformats.org/officeDocument/2006/customXml" ds:itemID="{03E70426-7462-4D09-9447-557491A6F2F2}"/>
</file>

<file path=customXml/itemProps3.xml><?xml version="1.0" encoding="utf-8"?>
<ds:datastoreItem xmlns:ds="http://schemas.openxmlformats.org/officeDocument/2006/customXml" ds:itemID="{0D034C6D-0A04-495A-AF63-2DA720E747BE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2025-02-17T10:43:38Z</dcterms:created>
  <dcterms:modified xsi:type="dcterms:W3CDTF">2025-02-17T11:23:28Z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