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картин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6462E-5BBC-02E2-6049-96D7F2B3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0C4FC1-1910-027F-6E12-05619BBFB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 flipH="1">
            <a:off x="8053818" y="2057078"/>
            <a:ext cx="2365372" cy="2365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554DF2-907D-4243-D165-B60E6C9C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96" y="4393817"/>
            <a:ext cx="1933719" cy="19337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гребешок, ракуш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F82980-AE26-351C-DAE7-5D6BED6FB4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28" y="5954021"/>
            <a:ext cx="973508" cy="97350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ракушка, Моллюски, раков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3A66CC-68C3-739E-2FE5-6F4647488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95" y="4807805"/>
            <a:ext cx="906397" cy="90639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364B5F-FECE-BC61-A080-E2845B4B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9831" r="17665" b="6884"/>
          <a:stretch/>
        </p:blipFill>
        <p:spPr>
          <a:xfrm>
            <a:off x="4502224" y="4549140"/>
            <a:ext cx="1255739" cy="161050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орабль, плавсредство, лодка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672B15-468E-52F5-D551-39720752A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84"/>
          <a:stretch/>
        </p:blipFill>
        <p:spPr>
          <a:xfrm>
            <a:off x="1523286" y="1259411"/>
            <a:ext cx="3580164" cy="35801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752785-9FE9-2C78-5EA4-F411116EAD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3153" y="2579485"/>
            <a:ext cx="3580164" cy="358016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998C7-7F30-5AF6-4F7D-300C11B36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5" y="4138368"/>
            <a:ext cx="2719632" cy="271963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онтик, лам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20C228-3D97-4389-5436-3A48AA1F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32" y="2484235"/>
            <a:ext cx="3580164" cy="358016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бель, сту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6603F8-B98D-6EE5-0268-039CC62D0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5" t="13895" r="15424" b="16028"/>
          <a:stretch/>
        </p:blipFill>
        <p:spPr>
          <a:xfrm flipH="1">
            <a:off x="6543341" y="5124450"/>
            <a:ext cx="1342021" cy="13550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бель, сту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805659-3B9D-D1A4-2ECC-C7FE2D02F0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 flipH="1">
            <a:off x="7274772" y="4359052"/>
            <a:ext cx="2559932" cy="271963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CA7CA40-F7BE-A314-8B02-D9C2FB678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369" y="5240141"/>
            <a:ext cx="1436510" cy="164851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одоплавающая птица, птица, клюв, морская чай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646B105-26A7-3F3D-9AE5-FF9361E1F7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645" y="1836394"/>
            <a:ext cx="983735" cy="9837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2912D1-69F5-553C-0131-49AB04314B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0191" y="5613738"/>
            <a:ext cx="1010661" cy="102030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6698E9-AFA5-DDB6-B9CE-88EE75947F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53" y="4454279"/>
            <a:ext cx="906397" cy="9063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ианино, музы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9A91DC-D66F-7037-EADA-8FC0D175D3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 r="12093"/>
          <a:stretch/>
        </p:blipFill>
        <p:spPr>
          <a:xfrm>
            <a:off x="6491626" y="4987050"/>
            <a:ext cx="813857" cy="78272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бувь, красный, Карминный цвет, баш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F7091D0-B65B-D174-F60A-C1551A21DE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0698">
            <a:off x="6556415" y="5934470"/>
            <a:ext cx="1051633" cy="105163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9FDD-516A-B6C2-8287-094CBFCA33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2371">
            <a:off x="3483987" y="4041129"/>
            <a:ext cx="1051633" cy="1051633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249996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696" y="4706531"/>
            <a:ext cx="201930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0989B3-7279-499E-9963-D11FB20ED780}"/>
</file>

<file path=customXml/itemProps2.xml><?xml version="1.0" encoding="utf-8"?>
<ds:datastoreItem xmlns:ds="http://schemas.openxmlformats.org/officeDocument/2006/customXml" ds:itemID="{21618B76-8C02-474C-B678-8B110943FEBF}"/>
</file>

<file path=customXml/itemProps3.xml><?xml version="1.0" encoding="utf-8"?>
<ds:datastoreItem xmlns:ds="http://schemas.openxmlformats.org/officeDocument/2006/customXml" ds:itemID="{686FEEDB-6616-4987-BA8E-23F24C9DE9AA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17</cp:revision>
  <dcterms:created xsi:type="dcterms:W3CDTF">2025-01-15T12:36:26Z</dcterms:created>
  <dcterms:modified xsi:type="dcterms:W3CDTF">2025-02-26T13:06:07Z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