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5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0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5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7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7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7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9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6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615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6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6" y="0"/>
            <a:ext cx="1220703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57" y="30983"/>
            <a:ext cx="886643" cy="824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587"/>
            <a:ext cx="1030758" cy="104356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631384" y="3502508"/>
            <a:ext cx="3187601" cy="2750423"/>
            <a:chOff x="1775741" y="1253613"/>
            <a:chExt cx="3636917" cy="319302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75741" y="1253613"/>
              <a:ext cx="3636917" cy="319302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20" t="7955" r="13557" b="15836"/>
            <a:stretch/>
          </p:blipFill>
          <p:spPr>
            <a:xfrm>
              <a:off x="2081085" y="1416897"/>
              <a:ext cx="3009268" cy="2834813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373015" y="3509963"/>
            <a:ext cx="3187601" cy="2750423"/>
            <a:chOff x="1793775" y="1939953"/>
            <a:chExt cx="3187601" cy="275042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793775" y="1939953"/>
              <a:ext cx="3187601" cy="275042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485" y="1939953"/>
              <a:ext cx="2920180" cy="2750423"/>
            </a:xfrm>
            <a:prstGeom prst="rect">
              <a:avLst/>
            </a:prstGeom>
          </p:spPr>
        </p:pic>
      </p:grpSp>
      <p:sp>
        <p:nvSpPr>
          <p:cNvPr id="16" name="Овал 15"/>
          <p:cNvSpPr/>
          <p:nvPr/>
        </p:nvSpPr>
        <p:spPr>
          <a:xfrm>
            <a:off x="4498259" y="358338"/>
            <a:ext cx="3126658" cy="2843412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glow>
              <a:schemeClr val="accent1">
                <a:alpha val="85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67" y="904535"/>
            <a:ext cx="2012692" cy="2012692"/>
          </a:xfrm>
          <a:prstGeom prst="rect">
            <a:avLst/>
          </a:prstGeom>
          <a:effectLst>
            <a:glow rad="101600">
              <a:schemeClr val="bg1">
                <a:alpha val="96000"/>
              </a:schemeClr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90" y="1002605"/>
            <a:ext cx="1722247" cy="1717313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9" b="9180"/>
          <a:stretch/>
        </p:blipFill>
        <p:spPr>
          <a:xfrm flipH="1">
            <a:off x="5204089" y="668570"/>
            <a:ext cx="1889636" cy="2133979"/>
          </a:xfrm>
          <a:prstGeom prst="rect">
            <a:avLst/>
          </a:prstGeom>
          <a:effectLst>
            <a:glow rad="127000">
              <a:schemeClr val="bg1">
                <a:alpha val="97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67" y="925414"/>
            <a:ext cx="1894372" cy="1871693"/>
          </a:xfrm>
          <a:prstGeom prst="rect">
            <a:avLst/>
          </a:prstGeom>
          <a:effectLst>
            <a:glow rad="101600">
              <a:schemeClr val="bg1">
                <a:alpha val="95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7575" y="809015"/>
            <a:ext cx="2008718" cy="207891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 r="31174"/>
          <a:stretch/>
        </p:blipFill>
        <p:spPr>
          <a:xfrm flipH="1">
            <a:off x="5642490" y="1057633"/>
            <a:ext cx="768029" cy="1562567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16" y="726091"/>
            <a:ext cx="2225648" cy="2225648"/>
          </a:xfrm>
          <a:prstGeom prst="rect">
            <a:avLst/>
          </a:prstGeom>
          <a:effectLst>
            <a:glow rad="177800">
              <a:schemeClr val="bg1">
                <a:alpha val="99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19" y="1028149"/>
            <a:ext cx="1675404" cy="1621533"/>
          </a:xfrm>
          <a:prstGeom prst="rect">
            <a:avLst/>
          </a:prstGeom>
          <a:effectLst>
            <a:glow rad="139700">
              <a:schemeClr val="bg1">
                <a:alpha val="95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90" y="818140"/>
            <a:ext cx="2225674" cy="222567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18" y="782362"/>
            <a:ext cx="2035688" cy="1921623"/>
          </a:xfrm>
          <a:prstGeom prst="rect">
            <a:avLst/>
          </a:prstGeom>
          <a:effectLst>
            <a:glow rad="165100">
              <a:schemeClr val="bg1">
                <a:alpha val="94000"/>
              </a:schemeClr>
            </a:glo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53" y="942630"/>
            <a:ext cx="2684872" cy="18064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92" y="879926"/>
            <a:ext cx="1982414" cy="178854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55" y="652321"/>
            <a:ext cx="2371924" cy="23719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08" y="871722"/>
            <a:ext cx="1718204" cy="18286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7205" y="679040"/>
            <a:ext cx="2173281" cy="2173281"/>
          </a:xfrm>
          <a:prstGeom prst="rect">
            <a:avLst/>
          </a:prstGeom>
          <a:effectLst>
            <a:glow rad="165100">
              <a:schemeClr val="bg1">
                <a:alpha val="99000"/>
              </a:schemeClr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13" y="912708"/>
            <a:ext cx="1887251" cy="1866323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08" y="977030"/>
            <a:ext cx="1816462" cy="1830355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84" y="798190"/>
            <a:ext cx="2272150" cy="22721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00" y="1048573"/>
            <a:ext cx="1799617" cy="1799617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80" y="467317"/>
            <a:ext cx="2613763" cy="2613763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84" y="706115"/>
            <a:ext cx="2108100" cy="2108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22" y="677841"/>
            <a:ext cx="2502808" cy="2502808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50" y="675555"/>
            <a:ext cx="2311316" cy="231131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25" y="619360"/>
            <a:ext cx="2190828" cy="246709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20" y="758577"/>
            <a:ext cx="2267260" cy="22672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25" y="703334"/>
            <a:ext cx="2225674" cy="2225674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03" y="418576"/>
            <a:ext cx="2604045" cy="2604045"/>
          </a:xfrm>
          <a:prstGeom prst="rect">
            <a:avLst/>
          </a:prstGeom>
        </p:spPr>
      </p:pic>
      <p:pic>
        <p:nvPicPr>
          <p:cNvPr id="235" name="Picture 234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730903" y="3696113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34467 0.44468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33881 0.47847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33308 0.43704 " pathEditMode="relative" rAng="0" ptsTypes="AA">
                                      <p:cBhvr>
                                        <p:cTn id="52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4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33268 0.45277 " pathEditMode="relative" rAng="0" ptsTypes="AA">
                                      <p:cBhvr>
                                        <p:cTn id="69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0.33516 0.45 " pathEditMode="relative" rAng="0" ptsTypes="AA">
                                      <p:cBhvr>
                                        <p:cTn id="86" dur="2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8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34466 0.45996 " pathEditMode="relative" rAng="0" ptsTypes="AA">
                                      <p:cBhvr>
                                        <p:cTn id="103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33737 0.453 " pathEditMode="relative" rAng="0" ptsTypes="AA">
                                      <p:cBhvr>
                                        <p:cTn id="120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33203 0.44328 " pathEditMode="relative" rAng="0" ptsTypes="AA">
                                      <p:cBhvr>
                                        <p:cTn id="137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5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34115 0.44838 " pathEditMode="relative" rAng="0" ptsTypes="AA">
                                      <p:cBhvr>
                                        <p:cTn id="15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33125 0.44792 " pathEditMode="relative" rAng="0" ptsTypes="AA">
                                      <p:cBhvr>
                                        <p:cTn id="171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5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33281 0.47361 " pathEditMode="relative" rAng="0" ptsTypes="AA">
                                      <p:cBhvr>
                                        <p:cTn id="188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75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33438 0.4363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5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33268 0.44167 " pathEditMode="relative" rAng="0" ptsTypes="AA">
                                      <p:cBhvr>
                                        <p:cTn id="222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2024-08-15T18:51:52Z</dcterms:created>
  <dcterms:modified xsi:type="dcterms:W3CDTF">2024-08-25T14:36:42Z</dcterms:modified>
</cp:coreProperties>
</file>