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wav" ContentType="audio/x-wav"/>
  <Override PartName="/ppt/media/media10.wav" ContentType="audio/x-wav"/>
  <Override PartName="/ppt/media/media2.wav" ContentType="audio/x-wav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media/media7.wav" ContentType="audio/x-wav"/>
  <Override PartName="/ppt/media/media8.wav" ContentType="audio/x-wav"/>
  <Override PartName="/ppt/media/media9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6ECC"/>
    <a:srgbClr val="FFC000"/>
    <a:srgbClr val="FF000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microsoft.com/office/2007/relationships/media" Target="../media/media1.wav"/><Relationship Id="rId2" Type="http://schemas.openxmlformats.org/officeDocument/2006/relationships/audio" Target="../media/media1.wav"/><Relationship Id="rId3" Type="http://schemas.microsoft.com/office/2007/relationships/media" Target="../media/media2.wav"/><Relationship Id="rId4" Type="http://schemas.openxmlformats.org/officeDocument/2006/relationships/audio" Target="../media/media2.wav"/><Relationship Id="rId5" Type="http://schemas.microsoft.com/office/2007/relationships/media" Target="../media/media3.wav"/><Relationship Id="rId6" Type="http://schemas.openxmlformats.org/officeDocument/2006/relationships/audio" Target="../media/media3.wav"/><Relationship Id="rId7" Type="http://schemas.microsoft.com/office/2007/relationships/media" Target="../media/media4.wav"/><Relationship Id="rId8" Type="http://schemas.openxmlformats.org/officeDocument/2006/relationships/audio" Target="../media/media4.wav"/><Relationship Id="rId9" Type="http://schemas.microsoft.com/office/2007/relationships/media" Target="../media/media5.wav"/><Relationship Id="rId10" Type="http://schemas.openxmlformats.org/officeDocument/2006/relationships/audio" Target="../media/media5.wav"/><Relationship Id="rId11" Type="http://schemas.microsoft.com/office/2007/relationships/media" Target="../media/media6.wav"/><Relationship Id="rId12" Type="http://schemas.openxmlformats.org/officeDocument/2006/relationships/audio" Target="../media/media6.wav"/><Relationship Id="rId13" Type="http://schemas.microsoft.com/office/2007/relationships/media" Target="../media/media7.wav"/><Relationship Id="rId14" Type="http://schemas.openxmlformats.org/officeDocument/2006/relationships/audio" Target="../media/media7.wav"/><Relationship Id="rId15" Type="http://schemas.microsoft.com/office/2007/relationships/media" Target="../media/media8.wav"/><Relationship Id="rId16" Type="http://schemas.openxmlformats.org/officeDocument/2006/relationships/audio" Target="../media/media8.wav"/><Relationship Id="rId17" Type="http://schemas.microsoft.com/office/2007/relationships/media" Target="../media/media9.wav"/><Relationship Id="rId18" Type="http://schemas.openxmlformats.org/officeDocument/2006/relationships/audio" Target="../media/media9.wav"/><Relationship Id="rId19" Type="http://schemas.microsoft.com/office/2007/relationships/media" Target="../media/media10.wav"/><Relationship Id="rId20" Type="http://schemas.openxmlformats.org/officeDocument/2006/relationships/audio" Target="../media/media10.wav"/><Relationship Id="rId21" Type="http://schemas.openxmlformats.org/officeDocument/2006/relationships/slideLayout" Target="../slideLayouts/slideLayout1.xml"/><Relationship Id="rId22" Type="http://schemas.openxmlformats.org/officeDocument/2006/relationships/image" Target="../media/image1.png"/><Relationship Id="rId23" Type="http://schemas.openxmlformats.org/officeDocument/2006/relationships/image" Target="../media/image2.png"/><Relationship Id="rId24" Type="http://schemas.openxmlformats.org/officeDocument/2006/relationships/image" Target="../media/image3.png"/><Relationship Id="rId25" Type="http://schemas.openxmlformats.org/officeDocument/2006/relationships/image" Target="../media/image4.png"/><Relationship Id="rId26" Type="http://schemas.openxmlformats.org/officeDocument/2006/relationships/image" Target="../media/image5.png"/><Relationship Id="rId27" Type="http://schemas.openxmlformats.org/officeDocument/2006/relationships/image" Target="../media/image6.png"/><Relationship Id="rId28" Type="http://schemas.openxmlformats.org/officeDocument/2006/relationships/image" Target="../media/image7.png"/><Relationship Id="rId29" Type="http://schemas.openxmlformats.org/officeDocument/2006/relationships/image" Target="../media/image8.png"/><Relationship Id="rId30" Type="http://schemas.openxmlformats.org/officeDocument/2006/relationships/image" Target="../media/image9.png"/><Relationship Id="rId31" Type="http://schemas.openxmlformats.org/officeDocument/2006/relationships/image" Target="../media/image10.png"/><Relationship Id="rId32" Type="http://schemas.openxmlformats.org/officeDocument/2006/relationships/image" Target="../media/image11.png"/><Relationship Id="rId33" Type="http://schemas.openxmlformats.org/officeDocument/2006/relationships/image" Target="../media/image12.png"/><Relationship Id="rId34" Type="http://schemas.microsoft.com/office/2007/relationships/hdphoto" Target="../media/hdphoto1.wdp"/><Relationship Id="rId35" Type="http://schemas.openxmlformats.org/officeDocument/2006/relationships/image" Target="../media/image13.png"/><Relationship Id="rId36" Type="http://schemas.openxmlformats.org/officeDocument/2006/relationships/image" Target="../media/image14.png"/><Relationship Id="rId37" Type="http://schemas.openxmlformats.org/officeDocument/2006/relationships/image" Target="../media/image15.png"/><Relationship Id="rId38" Type="http://schemas.openxmlformats.org/officeDocument/2006/relationships/image" Target="../media/image16.png"/><Relationship Id="rId39" Type="http://schemas.openxmlformats.org/officeDocument/2006/relationships/image" Target="../media/image17.png"/><Relationship Id="rId40" Type="http://schemas.openxmlformats.org/officeDocument/2006/relationships/image" Target="../media/image18.png"/><Relationship Id="rId41" Type="http://schemas.openxmlformats.org/officeDocument/2006/relationships/image" Target="../media/image19.png"/><Relationship Id="rId42" Type="http://schemas.openxmlformats.org/officeDocument/2006/relationships/image" Target="../media/image20.png"/><Relationship Id="rId43" Type="http://schemas.openxmlformats.org/officeDocument/2006/relationships/image" Target="../media/image21.png"/><Relationship Id="rId4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" b="76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7583" y="6050854"/>
            <a:ext cx="769152" cy="776595"/>
          </a:xfrm>
          <a:prstGeom prst="rect">
            <a:avLst/>
          </a:prstGeom>
        </p:spPr>
      </p:pic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8AB266F6-2904-E597-1C22-8040141BBBB6}"/>
              </a:ext>
            </a:extLst>
          </p:cNvPr>
          <p:cNvSpPr/>
          <p:nvPr/>
        </p:nvSpPr>
        <p:spPr>
          <a:xfrm>
            <a:off x="171985" y="892490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8F84D3AB-F78A-871E-FB15-28D5DA90C2FB}"/>
              </a:ext>
            </a:extLst>
          </p:cNvPr>
          <p:cNvSpPr/>
          <p:nvPr/>
        </p:nvSpPr>
        <p:spPr>
          <a:xfrm>
            <a:off x="1780349" y="892490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AF84C817-E628-6119-B466-1C66A5A7EF0A}"/>
              </a:ext>
            </a:extLst>
          </p:cNvPr>
          <p:cNvSpPr/>
          <p:nvPr/>
        </p:nvSpPr>
        <p:spPr>
          <a:xfrm>
            <a:off x="3376013" y="892490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BE4367C5-0B97-2818-DFC7-CC0301D608DC}"/>
              </a:ext>
            </a:extLst>
          </p:cNvPr>
          <p:cNvSpPr/>
          <p:nvPr/>
        </p:nvSpPr>
        <p:spPr>
          <a:xfrm>
            <a:off x="4997077" y="892489"/>
            <a:ext cx="1522560" cy="23587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4C3272BB-B2B5-3587-1CA5-4C3A3F1BFCFE}"/>
              </a:ext>
            </a:extLst>
          </p:cNvPr>
          <p:cNvSpPr/>
          <p:nvPr/>
        </p:nvSpPr>
        <p:spPr>
          <a:xfrm>
            <a:off x="6580041" y="892490"/>
            <a:ext cx="1522560" cy="235870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7C4EE56D-E8FC-400F-4153-2E0319533B9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3" b="4433"/>
          <a:stretch/>
        </p:blipFill>
        <p:spPr>
          <a:xfrm>
            <a:off x="3401413" y="959517"/>
            <a:ext cx="1471159" cy="1340715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4B3AB24B-2218-3F7A-B7A4-04468AA77C8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9970" y="892490"/>
            <a:ext cx="1436336" cy="1436336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D43B07ED-F7F7-3DEF-9E46-A818D337E06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527" y="926239"/>
            <a:ext cx="1436336" cy="1431657"/>
          </a:xfrm>
          <a:prstGeom prst="rect">
            <a:avLst/>
          </a:prstGeom>
        </p:spPr>
      </p:pic>
      <p:pic>
        <p:nvPicPr>
          <p:cNvPr id="2" name="audio1">
            <a:hlinkClick r:id="" action="ppaction://media"/>
            <a:extLst>
              <a:ext uri="{FF2B5EF4-FFF2-40B4-BE49-F238E27FC236}">
                <a16:creationId xmlns:a16="http://schemas.microsoft.com/office/drawing/2014/main" id="{020794D5-CFD2-D826-EEDC-140E70398E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0250" y="952808"/>
            <a:ext cx="325050" cy="325050"/>
          </a:xfrm>
          <a:prstGeom prst="rect">
            <a:avLst/>
          </a:prstGeom>
        </p:spPr>
      </p:pic>
      <p:pic>
        <p:nvPicPr>
          <p:cNvPr id="3" name="audio2">
            <a:hlinkClick r:id="" action="ppaction://media"/>
            <a:extLst>
              <a:ext uri="{FF2B5EF4-FFF2-40B4-BE49-F238E27FC236}">
                <a16:creationId xmlns:a16="http://schemas.microsoft.com/office/drawing/2014/main" id="{B6F1FB36-D873-EEBB-5ED4-AF6ED53FDC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9060" y="2499619"/>
            <a:ext cx="325050" cy="325050"/>
          </a:xfrm>
          <a:prstGeom prst="rect">
            <a:avLst/>
          </a:prstGeom>
        </p:spPr>
      </p:pic>
      <p:pic>
        <p:nvPicPr>
          <p:cNvPr id="4" name="audio3">
            <a:hlinkClick r:id="" action="ppaction://media"/>
            <a:extLst>
              <a:ext uri="{FF2B5EF4-FFF2-40B4-BE49-F238E27FC236}">
                <a16:creationId xmlns:a16="http://schemas.microsoft.com/office/drawing/2014/main" id="{46B8F01B-2E2F-627B-C5B6-B59CA9D697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31298" y="1756705"/>
            <a:ext cx="325050" cy="325050"/>
          </a:xfrm>
          <a:prstGeom prst="rect">
            <a:avLst/>
          </a:prstGeom>
        </p:spPr>
      </p:pic>
      <p:pic>
        <p:nvPicPr>
          <p:cNvPr id="7" name="audio4">
            <a:hlinkClick r:id="" action="ppaction://media"/>
            <a:extLst>
              <a:ext uri="{FF2B5EF4-FFF2-40B4-BE49-F238E27FC236}">
                <a16:creationId xmlns:a16="http://schemas.microsoft.com/office/drawing/2014/main" id="{CE2EF620-182B-8550-7916-F8B91CF19F9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9060" y="2137707"/>
            <a:ext cx="325050" cy="325050"/>
          </a:xfrm>
          <a:prstGeom prst="rect">
            <a:avLst/>
          </a:prstGeom>
        </p:spPr>
      </p:pic>
      <p:pic>
        <p:nvPicPr>
          <p:cNvPr id="10" name="audio5">
            <a:hlinkClick r:id="" action="ppaction://media"/>
            <a:extLst>
              <a:ext uri="{FF2B5EF4-FFF2-40B4-BE49-F238E27FC236}">
                <a16:creationId xmlns:a16="http://schemas.microsoft.com/office/drawing/2014/main" id="{C158825E-E0D0-20D5-FFED-966DC281BF9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31298" y="1384286"/>
            <a:ext cx="325050" cy="325050"/>
          </a:xfrm>
          <a:prstGeom prst="rect">
            <a:avLst/>
          </a:prstGeom>
        </p:spPr>
      </p:pic>
      <p:pic>
        <p:nvPicPr>
          <p:cNvPr id="11" name="audio6">
            <a:hlinkClick r:id="" action="ppaction://media"/>
            <a:extLst>
              <a:ext uri="{FF2B5EF4-FFF2-40B4-BE49-F238E27FC236}">
                <a16:creationId xmlns:a16="http://schemas.microsoft.com/office/drawing/2014/main" id="{598B0FC4-5983-4152-8A7F-7DE8923F8DF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45714" y="2891128"/>
            <a:ext cx="335251" cy="335251"/>
          </a:xfrm>
          <a:prstGeom prst="rect">
            <a:avLst/>
          </a:prstGeom>
        </p:spPr>
      </p:pic>
      <p:pic>
        <p:nvPicPr>
          <p:cNvPr id="12" name="audio7">
            <a:hlinkClick r:id="" action="ppaction://media"/>
            <a:extLst>
              <a:ext uri="{FF2B5EF4-FFF2-40B4-BE49-F238E27FC236}">
                <a16:creationId xmlns:a16="http://schemas.microsoft.com/office/drawing/2014/main" id="{0E96DADF-B3C0-A244-388E-83F7277373BC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45713" y="3671210"/>
            <a:ext cx="335251" cy="335251"/>
          </a:xfrm>
          <a:prstGeom prst="rect">
            <a:avLst/>
          </a:prstGeom>
        </p:spPr>
      </p:pic>
      <p:pic>
        <p:nvPicPr>
          <p:cNvPr id="13" name="audio8">
            <a:hlinkClick r:id="" action="ppaction://media"/>
            <a:extLst>
              <a:ext uri="{FF2B5EF4-FFF2-40B4-BE49-F238E27FC236}">
                <a16:creationId xmlns:a16="http://schemas.microsoft.com/office/drawing/2014/main" id="{FF1F36C1-086E-2991-9FC9-7D69CD8A2191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10049" y="4104373"/>
            <a:ext cx="335251" cy="335251"/>
          </a:xfrm>
          <a:prstGeom prst="rect">
            <a:avLst/>
          </a:prstGeom>
        </p:spPr>
      </p:pic>
      <p:pic>
        <p:nvPicPr>
          <p:cNvPr id="14" name="audio9">
            <a:hlinkClick r:id="" action="ppaction://media"/>
            <a:extLst>
              <a:ext uri="{FF2B5EF4-FFF2-40B4-BE49-F238E27FC236}">
                <a16:creationId xmlns:a16="http://schemas.microsoft.com/office/drawing/2014/main" id="{F1147B51-D945-3399-4B63-D67F3669CB9F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9060" y="3292838"/>
            <a:ext cx="335251" cy="335251"/>
          </a:xfrm>
          <a:prstGeom prst="rect">
            <a:avLst/>
          </a:prstGeom>
        </p:spPr>
      </p:pic>
      <p:pic>
        <p:nvPicPr>
          <p:cNvPr id="15" name="audio10">
            <a:hlinkClick r:id="" action="ppaction://media"/>
            <a:extLst>
              <a:ext uri="{FF2B5EF4-FFF2-40B4-BE49-F238E27FC236}">
                <a16:creationId xmlns:a16="http://schemas.microsoft.com/office/drawing/2014/main" id="{8ADEA946-32F9-29E9-99F4-38EFF0786D0E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18859" y="4541581"/>
            <a:ext cx="335251" cy="335251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B22A1DAA-AA20-FA33-6B3C-3CC9703E5476}"/>
              </a:ext>
            </a:extLst>
          </p:cNvPr>
          <p:cNvGrpSpPr/>
          <p:nvPr/>
        </p:nvGrpSpPr>
        <p:grpSpPr>
          <a:xfrm>
            <a:off x="4857450" y="945455"/>
            <a:ext cx="1824210" cy="1330406"/>
            <a:chOff x="3645664" y="-1206919"/>
            <a:chExt cx="2620338" cy="1911026"/>
          </a:xfrm>
        </p:grpSpPr>
        <p:pic>
          <p:nvPicPr>
            <p:cNvPr id="34" name="Рисунок 33" descr="Изображение выглядит как круг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750ACA-E728-9529-7736-FDA815B37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5664" y="-1201243"/>
              <a:ext cx="1826382" cy="1826382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зарисовка,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1D7A057-9FEB-361F-7DAD-A81BF2213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4976" y="-1206919"/>
              <a:ext cx="1911026" cy="1911026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A656207B-7A31-448D-863D-80DA4FAC2D6E}"/>
              </a:ext>
            </a:extLst>
          </p:cNvPr>
          <p:cNvGrpSpPr/>
          <p:nvPr/>
        </p:nvGrpSpPr>
        <p:grpSpPr>
          <a:xfrm rot="5400000">
            <a:off x="6671493" y="933884"/>
            <a:ext cx="1339655" cy="1339655"/>
            <a:chOff x="7924389" y="-409597"/>
            <a:chExt cx="1826382" cy="1826382"/>
          </a:xfrm>
        </p:grpSpPr>
        <p:pic>
          <p:nvPicPr>
            <p:cNvPr id="31" name="Рисунок 30" descr="Изображение выглядит как кухонные принадлежност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8C7D68-756A-31F7-2314-933B1CCF3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90880">
              <a:off x="7924389" y="-409597"/>
              <a:ext cx="1826382" cy="1826382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CE1F5B-A407-369A-BD3A-5515C4441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6143" y="90764"/>
              <a:ext cx="1163095" cy="1163095"/>
            </a:xfrm>
            <a:prstGeom prst="rect">
              <a:avLst/>
            </a:prstGeom>
          </p:spPr>
        </p:pic>
      </p:grpSp>
      <p:pic>
        <p:nvPicPr>
          <p:cNvPr id="24" name="Рисунок 23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E22754-A01C-C532-AA4D-74439C56E22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0" y="218930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5" name="Рисунок 24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76461B-0956-16BF-A66D-28C55740359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9" y="218930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9" name="Рисунок 28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3EE1C2E-5990-6CD8-C6BD-F45CA9E1EB6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7" y="216843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3" name="Рисунок 3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D7844EB-E677-8053-5F55-DA634BD8207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6" y="216843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8" name="Рисунок 37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DBA0C5-A047-ADCE-E12C-217A6963EF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6" y="220368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40" name="Рисунок 39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37278B9-B269-C0D3-D43A-E40E2D3948CC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5" y="220368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43" name="Рисунок 4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57CEB1-2DA0-7152-2ED0-785BF4C5FFE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8" y="2198160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2" name="Рисунок 61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29E43-7D42-C94C-F98E-41ED3D2E07C5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7" y="2198160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3" name="Рисунок 6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53C870-B5F3-3234-DA57-3C9270BEEC09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1" y="220464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4" name="Рисунок 63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B44ACC-C6A0-63DB-7A5A-E1F11267F54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0" y="220464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6AFE7EF1-BAD7-8792-F70D-0A0C81CF01CC}"/>
              </a:ext>
            </a:extLst>
          </p:cNvPr>
          <p:cNvSpPr/>
          <p:nvPr/>
        </p:nvSpPr>
        <p:spPr>
          <a:xfrm>
            <a:off x="171985" y="3497314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6" name="Прямоугольник: скругленные углы 75">
            <a:extLst>
              <a:ext uri="{FF2B5EF4-FFF2-40B4-BE49-F238E27FC236}">
                <a16:creationId xmlns:a16="http://schemas.microsoft.com/office/drawing/2014/main" id="{D343B502-568D-616A-D195-552889EC82E7}"/>
              </a:ext>
            </a:extLst>
          </p:cNvPr>
          <p:cNvSpPr/>
          <p:nvPr/>
        </p:nvSpPr>
        <p:spPr>
          <a:xfrm>
            <a:off x="1780349" y="3497314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7" name="Прямоугольник: скругленные углы 76">
            <a:extLst>
              <a:ext uri="{FF2B5EF4-FFF2-40B4-BE49-F238E27FC236}">
                <a16:creationId xmlns:a16="http://schemas.microsoft.com/office/drawing/2014/main" id="{32CAB4CF-8DDE-930A-05EF-971C1E08143A}"/>
              </a:ext>
            </a:extLst>
          </p:cNvPr>
          <p:cNvSpPr/>
          <p:nvPr/>
        </p:nvSpPr>
        <p:spPr>
          <a:xfrm>
            <a:off x="3376013" y="3497314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id="{BC80A3FA-C357-94A6-58E0-66DD7E3978AC}"/>
              </a:ext>
            </a:extLst>
          </p:cNvPr>
          <p:cNvSpPr/>
          <p:nvPr/>
        </p:nvSpPr>
        <p:spPr>
          <a:xfrm>
            <a:off x="4997077" y="3497313"/>
            <a:ext cx="1522560" cy="23587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9" name="Прямоугольник: скругленные углы 78">
            <a:extLst>
              <a:ext uri="{FF2B5EF4-FFF2-40B4-BE49-F238E27FC236}">
                <a16:creationId xmlns:a16="http://schemas.microsoft.com/office/drawing/2014/main" id="{B30912BF-059E-A16F-B844-1101B69F5B73}"/>
              </a:ext>
            </a:extLst>
          </p:cNvPr>
          <p:cNvSpPr/>
          <p:nvPr/>
        </p:nvSpPr>
        <p:spPr>
          <a:xfrm>
            <a:off x="6580041" y="3497314"/>
            <a:ext cx="1522560" cy="235870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0" name="Рисунок 79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2CA832-6E1A-AB7B-DBE9-6B35A5C191B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0" y="479412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1" name="Рисунок 80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028B10-D2C0-CA55-EDAC-C115EFBE7696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9" y="479412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2" name="Рисунок 81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6F740D-279A-5D03-F2AA-240A6B8FCF2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7" y="477326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3" name="Рисунок 8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FA9AAB-A63A-5AF5-FE5E-3F982D8A8B4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6" y="477326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4" name="Рисунок 83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F717A2-3514-D42B-D403-BD3CF28769F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6" y="480851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5" name="Рисунок 84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F470E7B-2F51-9C58-82B0-0E57B2A5B12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5" y="480851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6" name="Рисунок 85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6A71CE-0F64-714E-5B94-A414CAB2416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8" y="480298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7" name="Рисунок 86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6FB94E2-443D-7138-5572-E9D2E51C3BF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7" y="480298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8" name="Рисунок 87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EEC79F-A76E-DB25-7667-0DF0658A150D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1" y="480947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9" name="Рисунок 88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D4A728D-5F65-7526-6746-316148DB8F4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0" y="480947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F272FDAC-882D-4FEA-64F3-D6DB9E8ACA63}"/>
              </a:ext>
            </a:extLst>
          </p:cNvPr>
          <p:cNvGrpSpPr/>
          <p:nvPr/>
        </p:nvGrpSpPr>
        <p:grpSpPr>
          <a:xfrm>
            <a:off x="3252987" y="3744445"/>
            <a:ext cx="1817972" cy="1055105"/>
            <a:chOff x="4179655" y="5338851"/>
            <a:chExt cx="12020882" cy="6858000"/>
          </a:xfrm>
        </p:grpSpPr>
        <p:pic>
          <p:nvPicPr>
            <p:cNvPr id="32" name="Рисунок 31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C4B501-6CD5-E00C-E72C-DD20C310C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8015" y="5338851"/>
              <a:ext cx="6858000" cy="6858000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F22E38-E231-9A74-7E85-5A8063236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18318">
              <a:off x="4179655" y="6053277"/>
              <a:ext cx="4596827" cy="4596827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посуда, ложка, Кухонная утварь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76485BB-5CFE-334E-155B-00E1E387B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391100">
              <a:off x="11363881" y="6238428"/>
              <a:ext cx="4836656" cy="4836656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A7A6EDFE-3809-D7BB-3FE6-D8F8CE00D88C}"/>
              </a:ext>
            </a:extLst>
          </p:cNvPr>
          <p:cNvGrpSpPr/>
          <p:nvPr/>
        </p:nvGrpSpPr>
        <p:grpSpPr>
          <a:xfrm>
            <a:off x="172192" y="3447313"/>
            <a:ext cx="1458801" cy="1649367"/>
            <a:chOff x="4014589" y="-664739"/>
            <a:chExt cx="6858000" cy="7753877"/>
          </a:xfrm>
        </p:grpSpPr>
        <p:pic>
          <p:nvPicPr>
            <p:cNvPr id="41" name="Рисунок 40" descr="Изображение выглядит как пить, чай, Сосуды для напитков, Предметы сервиров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916BBB-CB8E-D9E6-BF10-33F8C3366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4589" y="231138"/>
              <a:ext cx="6858000" cy="6858000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посуда, ложка, Кухонная утварь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F58180-BB69-100F-4EED-181F14A0F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6879" y="-664739"/>
              <a:ext cx="4602157" cy="4602157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487995FF-FFA4-F373-97C3-F648A3F492CF}"/>
              </a:ext>
            </a:extLst>
          </p:cNvPr>
          <p:cNvGrpSpPr/>
          <p:nvPr/>
        </p:nvGrpSpPr>
        <p:grpSpPr>
          <a:xfrm>
            <a:off x="1802662" y="3628089"/>
            <a:ext cx="1517570" cy="1373021"/>
            <a:chOff x="15880985" y="-8004012"/>
            <a:chExt cx="7832112" cy="7086103"/>
          </a:xfrm>
        </p:grpSpPr>
        <p:pic>
          <p:nvPicPr>
            <p:cNvPr id="30" name="Рисунок 29" descr="Изображение выглядит как Зуб, улыбка, клык, гу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688037-3AA9-C88F-0785-8EE1FD4D4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9197" y="-8004012"/>
              <a:ext cx="6033900" cy="6033900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зубная щетка, щетка,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6101B07-7F4D-D85A-9EDB-0FCDF69A1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10017">
              <a:off x="15880985" y="-7775910"/>
              <a:ext cx="6858001" cy="6858001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цилиндр, бан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FE9314-405B-B794-E541-FD861B66C5B1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859" y="3497313"/>
            <a:ext cx="1411547" cy="1411547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ран, зарисовка, Сантехнический прибо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4F336-C149-3FD5-D2F3-0FFF20AFCFB1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120" y="3439170"/>
            <a:ext cx="1330405" cy="13304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943819" y="927109"/>
            <a:ext cx="4453105" cy="4263288"/>
          </a:xfrm>
          <a:prstGeom prst="rect">
            <a:avLst/>
          </a:prstGeom>
        </p:spPr>
      </p:pic>
      <p:pic>
        <p:nvPicPr>
          <p:cNvPr id="133" name="Picture 132" descr="image.png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627541" y="3708652"/>
            <a:ext cx="222885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99AE5DC-44C7-47F1-A8D8-3ABE514079D0}"/>
</file>

<file path=customXml/itemProps2.xml><?xml version="1.0" encoding="utf-8"?>
<ds:datastoreItem xmlns:ds="http://schemas.openxmlformats.org/officeDocument/2006/customXml" ds:itemID="{6D4C6F1E-9FFB-478B-BE85-628312E8BFFA}"/>
</file>

<file path=customXml/itemProps3.xml><?xml version="1.0" encoding="utf-8"?>
<ds:datastoreItem xmlns:ds="http://schemas.openxmlformats.org/officeDocument/2006/customXml" ds:itemID="{17C70D34-E5B3-445F-A1E7-2E486DDD7DF5}"/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0</Words>
  <Application>Microsoft Office PowerPoint</Application>
  <PresentationFormat>Широкоэкранный</PresentationFormat>
  <Paragraphs>0</Paragraphs>
  <Slides>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9</cp:revision>
  <dcterms:created xsi:type="dcterms:W3CDTF">2025-02-12T13:08:44Z</dcterms:created>
  <dcterms:modified xsi:type="dcterms:W3CDTF">2025-03-01T13:59:24Z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