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ED67B-CD83-436A-A949-BE4F78A4E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ED8FA1F-85D1-4D26-B7A1-868863759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2F2BF6-17A3-4B1A-BE35-EF11EB43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936E39-271A-46B5-BE4F-BB9E863B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C11DE6-6C61-4FB9-BED4-79F3719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166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0486E-FCE2-4E26-87EF-AE3A2A7E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7EEE7A-8AF5-4A18-BA26-42A39BF4C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F92AC1-46BD-4178-8299-9FAF48A5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2AB67-B1F2-4ED7-8C1F-955EF4C9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DF6E0-4131-4F49-ACD9-3F95F415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517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3750626-1686-4B88-91CA-2D2294692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E26E77C-7283-4847-A74E-B2F5A0B9A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FACD91-0C85-496E-8819-B3075B42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8496C3-38A1-4F77-A0C9-BBBE3BB5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F15AE4-9717-4064-8F2D-2314B537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629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9237E-DACA-426E-A510-2452D00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E0D9D6-E9C5-4085-89A0-65FDD9F78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6C3461-1D55-4742-B2D6-570E5F30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4A5752-5166-42C4-B733-4122D7CB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9D10047-C7F0-419A-B58F-A014079F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5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50F47-2921-4A60-92D5-B041F57E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6FF33D9-70C8-4A6A-962B-DDC910F57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383B43-3C4C-47DA-B57B-ED9FA850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265302-12DA-4C48-A699-4C267950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BF1FBE-CCA9-4F3D-98DE-FE1E5089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35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3F057-EE7C-4F05-A5A5-62B23463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30233C-DC33-4AE2-8DA4-59ADADCD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5D98F6-19A9-48E1-BB67-702E27A82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382519-C586-4084-BB92-3E121093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5906D1-2AF0-47D8-87E5-07F77767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806FBF5-0E36-4ED8-81D5-7E800D4E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622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6CF1E-E705-42B7-BCCE-5989B213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8E0D38-DE6A-4901-8BBF-688DA7DBE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D3E9F1-2AD5-4B44-AC9B-C8530893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557C51F-9ABE-4829-8F26-F95E6E9FF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6822BD1-E731-4353-BA1D-34BC62465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644291D-9025-40A4-9253-DF2F8074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78B99E4-70E8-4DE2-9D61-153F0B4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2E3BE5-EF2A-4A35-9CC6-CE2CE784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80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29BB8-227C-493B-925B-86FD2562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E7367A8-664B-40F8-BC1B-62E87A18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44BD92A-3AB5-45C3-B384-C7B39D84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A6AFA2-6968-4F9F-8C51-F674D7B0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02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81D436D-7865-4238-AF2E-4DC79ACA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1AD63EF-7470-4B9E-A399-733D10C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09061AD-9C1A-4C6F-A55E-B43F1037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51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98A38-8219-49A9-8AAF-FEB4BB74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D9EBFA-35EF-4875-AA87-49336E392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B527F10-1BE1-4322-95CC-06976A237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9D7F81-F7D5-4F8A-B946-4D29898C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2E469F-3A60-4B15-98CE-8D69A6C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2E51BF-D20C-46A5-A794-DE442E2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38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FAFBA-2EFB-4896-B5A3-6A3AA30C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746BEE-3CD4-44D3-B98A-BB7F2C76F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7B60C3-633D-4019-B7D2-D27776C72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C44FE9-0ED8-4E7E-8EA1-236B00D6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2EF3E0-17FB-4C46-BD80-11320316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6EC014-54C2-4781-A4AC-B4B12605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783499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01CABF8-8B33-413F-B0CD-04E5807BD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229032-9D8F-4065-BF8D-458C77667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E64434A-968D-472E-B99A-0BE98548F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6BF2C9-710D-404B-9F2E-6B9C85404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4BABDE-6452-4177-8498-4C2B62058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313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Фа-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-фа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нова софа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064451" y="10485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Фа-фа–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летить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064451" y="76551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немає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трави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441711" y="15844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жирафа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385966" y="284859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мене є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ківі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471494" y="104858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ми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ідем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938" y="1446294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43" y="-190011"/>
            <a:ext cx="3471494" cy="3471494"/>
          </a:xfrm>
          <a:prstGeom prst="rect">
            <a:avLst/>
          </a:prstGeom>
        </p:spPr>
      </p:pic>
      <p:pic>
        <p:nvPicPr>
          <p:cNvPr id="181" name="Picture 18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8949" y="3429001"/>
            <a:ext cx="3248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2024-11-21T10:50:58Z</dcterms:created>
  <dcterms:modified xsi:type="dcterms:W3CDTF">2024-11-21T10:55:41Z</dcterms:modified>
</cp:coreProperties>
</file>