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0956" y="3487276"/>
            <a:ext cx="30194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