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microsoft.com/office/2007/relationships/hdphoto" Target="../media/hdphoto1.wdp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Ж</a:t>
              </a:r>
              <a:endParaRPr lang="ru-RU" sz="4000" b="1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З</a:t>
              </a:r>
              <a:endParaRPr lang="ru-RU" sz="4000" b="1" dirty="0"/>
            </a:p>
          </p:txBody>
        </p:sp>
      </p:grpSp>
      <p:pic>
        <p:nvPicPr>
          <p:cNvPr id="3" name="логотип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733" y="190335"/>
            <a:ext cx="796669" cy="7407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15615" y="753492"/>
            <a:ext cx="1378972" cy="1437089"/>
            <a:chOff x="7197551" y="955233"/>
            <a:chExt cx="1627515" cy="1771542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97551" y="955233"/>
              <a:ext cx="1627515" cy="1771542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048" y="1307947"/>
              <a:ext cx="1074651" cy="10718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015497" y="637047"/>
            <a:ext cx="1563608" cy="1686479"/>
            <a:chOff x="7182711" y="962403"/>
            <a:chExt cx="1627515" cy="1771542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2711" y="962403"/>
              <a:ext cx="1627515" cy="1771542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781" y="1205757"/>
              <a:ext cx="1232050" cy="12320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/>
          <p:cNvGrpSpPr/>
          <p:nvPr/>
        </p:nvGrpSpPr>
        <p:grpSpPr>
          <a:xfrm>
            <a:off x="3008040" y="783181"/>
            <a:ext cx="1434799" cy="1517281"/>
            <a:chOff x="7838740" y="3563488"/>
            <a:chExt cx="1627515" cy="1771542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838740" y="3563488"/>
              <a:ext cx="1627515" cy="1771542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157" y="3861027"/>
              <a:ext cx="1252427" cy="12524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3028780" y="660099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3045649" y="714723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3039111" y="676939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3123126" y="677002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138" name="Группа 137"/>
          <p:cNvGrpSpPr/>
          <p:nvPr/>
        </p:nvGrpSpPr>
        <p:grpSpPr>
          <a:xfrm>
            <a:off x="3051303" y="704077"/>
            <a:ext cx="1538847" cy="1649542"/>
            <a:chOff x="8143948" y="4116938"/>
            <a:chExt cx="1471959" cy="1602220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43948" y="4116938"/>
              <a:ext cx="1471959" cy="1602220"/>
            </a:xfrm>
            <a:prstGeom prst="rect">
              <a:avLst/>
            </a:prstGeom>
          </p:spPr>
        </p:pic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897" y="4240028"/>
              <a:ext cx="1128174" cy="119811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3085843" y="676753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3003695" y="67693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3044649" y="713730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4" name="Группа 133"/>
          <p:cNvGrpSpPr/>
          <p:nvPr/>
        </p:nvGrpSpPr>
        <p:grpSpPr>
          <a:xfrm>
            <a:off x="2976735" y="667126"/>
            <a:ext cx="1581031" cy="1695762"/>
            <a:chOff x="6397165" y="2836064"/>
            <a:chExt cx="1627515" cy="1771542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6397165" y="2836064"/>
              <a:ext cx="1627515" cy="1771542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576707" y="2994971"/>
              <a:ext cx="1252261" cy="127766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003449" y="65712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478349" y="3455699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5156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2523 L -0.06498 0.52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0625 0.55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6003 0.544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5248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06041 0.5604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4895 0.55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513 0.56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5169 0.55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06354 0.5537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4883 0.555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5156 0.553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05937 0.5587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Марианна</cp:lastModifiedBy>
  <cp:revision>24</cp:revision>
  <dcterms:created xsi:type="dcterms:W3CDTF">2024-04-16T07:50:48Z</dcterms:created>
  <dcterms:modified xsi:type="dcterms:W3CDTF">2024-08-08T11:38:58Z</dcterms:modified>
</cp:coreProperties>
</file>