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886" y="676060"/>
            <a:ext cx="1480876" cy="14808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519" y="1069785"/>
            <a:ext cx="1158625" cy="11790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805" y="917354"/>
            <a:ext cx="1183665" cy="11836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656270" y="992637"/>
            <a:ext cx="932172" cy="932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512" y="902051"/>
            <a:ext cx="1353297" cy="1353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795" y="2638246"/>
            <a:ext cx="1554721" cy="15547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417" y="3232950"/>
            <a:ext cx="1176218" cy="11762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151" y="3102014"/>
            <a:ext cx="1050239" cy="1050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3040944" y="2928111"/>
            <a:ext cx="987044" cy="10017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782" y="2871445"/>
            <a:ext cx="1246225" cy="12462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878" y="4915360"/>
            <a:ext cx="1211987" cy="121198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491" y="515589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528" y="4866075"/>
            <a:ext cx="1332259" cy="13322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94282" y="5022076"/>
            <a:ext cx="1060205" cy="106020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8"/>
          <a:stretch/>
        </p:blipFill>
        <p:spPr>
          <a:xfrm>
            <a:off x="1103154" y="4512476"/>
            <a:ext cx="1411801" cy="17341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6360" y="505624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6360" y="2551056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5236" y="4608762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F8F3A6-BB73-4DCD-BFA0-28E99952AC75}"/>
</file>

<file path=customXml/itemProps2.xml><?xml version="1.0" encoding="utf-8"?>
<ds:datastoreItem xmlns:ds="http://schemas.openxmlformats.org/officeDocument/2006/customXml" ds:itemID="{967BBB50-AD5B-43B7-BC16-724404AC4316}"/>
</file>

<file path=customXml/itemProps3.xml><?xml version="1.0" encoding="utf-8"?>
<ds:datastoreItem xmlns:ds="http://schemas.openxmlformats.org/officeDocument/2006/customXml" ds:itemID="{CAD2709D-5DC0-4010-ADE9-06BB377D9637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2025-02-11T16:21:36Z</dcterms:created>
  <dcterms:modified xsi:type="dcterms:W3CDTF">2025-02-24T16:54:28Z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