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Прямоугольник: скругленные углы 70"/>
          <p:cNvSpPr/>
          <p:nvPr/>
        </p:nvSpPr>
        <p:spPr>
          <a:xfrm>
            <a:off x="97121" y="1214339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3525928" y="88585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9" name="Овал 48"/>
          <p:cNvSpPr/>
          <p:nvPr/>
        </p:nvSpPr>
        <p:spPr>
          <a:xfrm>
            <a:off x="434382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41149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440222" y="4552918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390481" y="149519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422533" y="3535985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421607" y="3526334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5766" y="2499749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22533" y="2499749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421607" y="249009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12293" y="14708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33266" y="3533677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416459" y="1470856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55733" y="4562570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437118" y="353598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437118" y="249975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433027" y="1493011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226">
            <a:off x="3594182" y="1544889"/>
            <a:ext cx="587886" cy="785457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3" y="1595532"/>
            <a:ext cx="674908" cy="634413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19">
            <a:off x="1528846" y="2634947"/>
            <a:ext cx="820941" cy="65119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478">
            <a:off x="1576868" y="3568808"/>
            <a:ext cx="622693" cy="8167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51" y="4659311"/>
            <a:ext cx="436191" cy="74176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52" y="4659311"/>
            <a:ext cx="693618" cy="63835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72" name="Прямоугольник: скругленные углы 71"/>
          <p:cNvSpPr/>
          <p:nvPr/>
        </p:nvSpPr>
        <p:spPr>
          <a:xfrm>
            <a:off x="7225997" y="1209407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Овал 72"/>
          <p:cNvSpPr/>
          <p:nvPr/>
        </p:nvSpPr>
        <p:spPr>
          <a:xfrm>
            <a:off x="9604178" y="35220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531300" y="145924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1571818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94269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7" name="Овал 76"/>
          <p:cNvSpPr/>
          <p:nvPr/>
        </p:nvSpPr>
        <p:spPr>
          <a:xfrm>
            <a:off x="9602101" y="455095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7537168" y="453912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7082" y="464979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1" name="Овал 80"/>
          <p:cNvSpPr/>
          <p:nvPr/>
        </p:nvSpPr>
        <p:spPr>
          <a:xfrm>
            <a:off x="8562249" y="45413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67605" y="46663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3" name="Овал 82"/>
          <p:cNvSpPr/>
          <p:nvPr/>
        </p:nvSpPr>
        <p:spPr>
          <a:xfrm>
            <a:off x="8563072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537169" y="351806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4938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7" name="Овал 86"/>
          <p:cNvSpPr/>
          <p:nvPr/>
        </p:nvSpPr>
        <p:spPr>
          <a:xfrm>
            <a:off x="10636097" y="456345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9583431" y="1466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617427" y="147921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8551021" y="351769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7531300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260304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7" name="Овал 96"/>
          <p:cNvSpPr/>
          <p:nvPr/>
        </p:nvSpPr>
        <p:spPr>
          <a:xfrm>
            <a:off x="8556324" y="147134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82798" y="15839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9" name="Овал 98"/>
          <p:cNvSpPr/>
          <p:nvPr/>
        </p:nvSpPr>
        <p:spPr>
          <a:xfrm>
            <a:off x="10620928" y="35558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30842" y="366647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1" name="Овал 100"/>
          <p:cNvSpPr/>
          <p:nvPr/>
        </p:nvSpPr>
        <p:spPr>
          <a:xfrm>
            <a:off x="10620929" y="253474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28698" y="26473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3" name="Овал 102"/>
          <p:cNvSpPr/>
          <p:nvPr/>
        </p:nvSpPr>
        <p:spPr>
          <a:xfrm>
            <a:off x="9581080" y="248078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71171" y="258935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9" name="Рисунок 10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80" y="1469297"/>
            <a:ext cx="918588" cy="91858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25" y="2531305"/>
            <a:ext cx="835744" cy="835744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82" y="3618121"/>
            <a:ext cx="786204" cy="786204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32" y="4585063"/>
            <a:ext cx="863578" cy="86357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13" y="1479213"/>
            <a:ext cx="682724" cy="8512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ярные изделия, Прямоугольник, шкаф, выдвижной ящи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71" y="4605670"/>
            <a:ext cx="801073" cy="801073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2340" y="2407285"/>
            <a:ext cx="2447925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2024-04-22T12:47:00Z</dcterms:created>
  <dcterms:modified xsi:type="dcterms:W3CDTF">2024-07-07T17:55:12Z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61A3A7D3D3054EE296795A86AA77D865_12</vt:lpwstr>
  </property>
  <property fmtid="{D5CDD505-2E9C-101B-9397-08002B2CF9AE}" pid="3" name="KSOProductBuildVer">
    <vt:lpwstr>1033-12.2.0.17119</vt:lpwstr>
  </property>
</Properties>
</file>