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4" r:id="rId2"/>
  </p:sldIdLst>
  <p:sldSz cx="12192000" cy="6858000"/>
  <p:notesSz cx="6858000" cy="9144000"/>
  <p:defaultTextStyle>
    <a:defPPr>
      <a:defRPr lang="ru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73" d="100"/>
          <a:sy n="73" d="100"/>
        </p:scale>
        <p:origin x="91" y="245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customXml" Target="../customXml/item1.xml"/><Relationship Id="rId8" Type="http://schemas.openxmlformats.org/officeDocument/2006/relationships/customXml" Target="../customXml/item2.xml"/><Relationship Id="rId9" Type="http://schemas.openxmlformats.org/officeDocument/2006/relationships/customXml" Target="../customXml/item3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888C74D-2533-4E44-871E-0CF1441D1F6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ED2511A0-5252-409B-A201-19968B424BC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uk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017D992-CE7F-4DB0-859E-8DEC082721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3432FB-DDAF-4C94-AE99-6D67C00253E9}" type="datetimeFigureOut">
              <a:rPr lang="uk-UA" smtClean="0"/>
              <a:t>17.04.2025</a:t>
            </a:fld>
            <a:endParaRPr lang="uk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4CD8A8E-9347-4A28-B6E0-8189F8B46D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44D58C4-2E99-4250-8D9F-42F30FB97C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AC0A6B-0455-423F-B757-C9E51E4B42BB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082464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2758E66-9469-4EDC-8437-7A7CDE16D4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CA34FA7B-7221-49EC-A7F5-2B92E3BF55F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4AC2357-EC81-4D8E-AC92-D584EC0BCE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3432FB-DDAF-4C94-AE99-6D67C00253E9}" type="datetimeFigureOut">
              <a:rPr lang="uk-UA" smtClean="0"/>
              <a:t>17.04.2025</a:t>
            </a:fld>
            <a:endParaRPr lang="uk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3BF4F41-278A-4F41-A04E-349412BBD5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8E6A202-39EF-4481-A787-49BB019332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AC0A6B-0455-423F-B757-C9E51E4B42BB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9914374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B2FCD71A-FEAD-4A88-B3CA-9B0CE9C1BC4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01E639F2-4DFD-417B-BC9A-FA927B60E4C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741D27D-7BE8-4D06-AAA8-B3396E7C0F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3432FB-DDAF-4C94-AE99-6D67C00253E9}" type="datetimeFigureOut">
              <a:rPr lang="uk-UA" smtClean="0"/>
              <a:t>17.04.2025</a:t>
            </a:fld>
            <a:endParaRPr lang="uk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CD1779D-33A4-4DCD-8EDD-2957442257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A4B549F-9158-45FB-9C44-C2664F4E17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AC0A6B-0455-423F-B757-C9E51E4B42BB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3035445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308A6E6-8DC0-40E0-BC62-065DF9C630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C7FFCCE-B05D-439C-AB44-D0E1AF075EC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46D7065-CB45-4E2B-99F9-260176BF6C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3432FB-DDAF-4C94-AE99-6D67C00253E9}" type="datetimeFigureOut">
              <a:rPr lang="uk-UA" smtClean="0"/>
              <a:t>17.04.2025</a:t>
            </a:fld>
            <a:endParaRPr lang="uk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AFA6869-B342-4A79-9D98-DDD4AE3138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DAFEE81-9A35-4D39-B65C-FA4363FF68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AC0A6B-0455-423F-B757-C9E51E4B42BB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8083396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7B4543A-FEE6-416A-9A3C-B59278A36F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25D42180-6C86-47AE-89E0-5C8F9019466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4DA215B-E8C2-4106-B697-F1B9A619CC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3432FB-DDAF-4C94-AE99-6D67C00253E9}" type="datetimeFigureOut">
              <a:rPr lang="uk-UA" smtClean="0"/>
              <a:t>17.04.2025</a:t>
            </a:fld>
            <a:endParaRPr lang="uk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E38ED3E-C594-4D4D-AD3B-A515F5D7F9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7CC0E2C-7264-4C34-8005-D561CCBFF6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AC0A6B-0455-423F-B757-C9E51E4B42BB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2004669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F612A20-5D8B-4F58-8343-522CBB6C06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9BA99B4-CF06-44BE-9CFC-35722758EA1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8189D4CF-CC95-4FB4-82F0-4BD5229EFF6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4615272A-8783-4195-8E5D-DDAE5EA89C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3432FB-DDAF-4C94-AE99-6D67C00253E9}" type="datetimeFigureOut">
              <a:rPr lang="uk-UA" smtClean="0"/>
              <a:t>17.04.2025</a:t>
            </a:fld>
            <a:endParaRPr lang="uk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3732C1B3-87BB-48E4-B8D0-94A52A53AC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E3E92F50-1B17-4938-96B5-9DAE80721A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AC0A6B-0455-423F-B757-C9E51E4B42BB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5394787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EAA01D1-1C13-4FDB-B49B-A6941044F9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F092BE5D-1B90-44D0-A01A-0021B9B8756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C81B765B-F942-46A7-8231-A4E48D595D1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73C52888-1D61-4C7B-9C4F-CBDA5F6634F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3C0C64BE-4BBC-412B-B59B-515833EADA9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854C81D8-87E2-40D4-AF8F-27C96A9C89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3432FB-DDAF-4C94-AE99-6D67C00253E9}" type="datetimeFigureOut">
              <a:rPr lang="uk-UA" smtClean="0"/>
              <a:t>17.04.2025</a:t>
            </a:fld>
            <a:endParaRPr lang="uk-UA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BBA53ED0-F2AC-4676-A394-30A281FC34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154B07D7-09DA-42AD-B9E7-CE6D76BD04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AC0A6B-0455-423F-B757-C9E51E4B42BB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1028738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B3D3C9A-455C-4649-AD8B-6174D11A02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20F3A9F4-C773-4A3F-8058-F09CB2DFFD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3432FB-DDAF-4C94-AE99-6D67C00253E9}" type="datetimeFigureOut">
              <a:rPr lang="uk-UA" smtClean="0"/>
              <a:t>17.04.2025</a:t>
            </a:fld>
            <a:endParaRPr lang="uk-UA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2A78CB82-7B77-4CB3-89A5-EE7BC15F21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26B051C7-D6D8-4A09-95DD-AAD64B22B3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AC0A6B-0455-423F-B757-C9E51E4B42BB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5612755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E83B8A05-FA47-447C-826F-CEBF18B2D6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3432FB-DDAF-4C94-AE99-6D67C00253E9}" type="datetimeFigureOut">
              <a:rPr lang="uk-UA" smtClean="0"/>
              <a:t>17.04.2025</a:t>
            </a:fld>
            <a:endParaRPr lang="uk-UA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A67BF405-24AB-4B9F-B0C0-72A4A577B2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42FFB670-7199-48FC-BD64-8F739B9ADB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AC0A6B-0455-423F-B757-C9E51E4B42BB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0744265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DF63D8B-3F4F-4777-9B76-5826E00E2E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488CA39-68AB-42E1-B6AB-277D7E75F9A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BD2399EF-3B2F-4502-AF45-482E101BADF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F263EB50-D2D1-4702-A339-80D2D4D5DE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3432FB-DDAF-4C94-AE99-6D67C00253E9}" type="datetimeFigureOut">
              <a:rPr lang="uk-UA" smtClean="0"/>
              <a:t>17.04.2025</a:t>
            </a:fld>
            <a:endParaRPr lang="uk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5C04D62D-7B33-4793-9E3F-1B79C649A4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07ADFCB3-88B2-45F3-871A-E69D8EC07B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AC0A6B-0455-423F-B757-C9E51E4B42BB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6172476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DAC7F5C-775D-49EE-B624-9DFDD718E1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D2505D6D-E831-4E02-8EB7-FE47991FB4C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F8CD705E-4338-4382-A4BB-314A1EC9805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C784C8B3-538E-453A-832C-2E73C41CC7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3432FB-DDAF-4C94-AE99-6D67C00253E9}" type="datetimeFigureOut">
              <a:rPr lang="uk-UA" smtClean="0"/>
              <a:t>17.04.2025</a:t>
            </a:fld>
            <a:endParaRPr lang="uk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3A68B95E-4575-4ED6-8C9E-8E26C81E02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0DE01A9B-2949-47B3-B849-8F012060E1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AC0A6B-0455-423F-B757-C9E51E4B42BB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815552861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746D120-EBA2-4C8F-8196-D68E187C8F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31D39560-3BE6-4037-9AE2-6E4BBC8FAAA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C1C91BE-3774-400F-BF16-2E9CE3CDAF0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3432FB-DDAF-4C94-AE99-6D67C00253E9}" type="datetimeFigureOut">
              <a:rPr lang="uk-UA" smtClean="0"/>
              <a:t>17.04.2025</a:t>
            </a:fld>
            <a:endParaRPr lang="uk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1DDE6EF-B279-44BE-82A2-A8B3C9FD4C6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D1E5C91-8F36-401E-A863-6A301DA79E5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AC0A6B-0455-423F-B757-C9E51E4B42BB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9981313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Прямоугольник: скругленные углы 21">
            <a:extLst>
              <a:ext uri="{FF2B5EF4-FFF2-40B4-BE49-F238E27FC236}">
                <a16:creationId xmlns:a16="http://schemas.microsoft.com/office/drawing/2014/main" id="{CCCB390F-6C48-40E6-9BEA-2BB469203CF4}"/>
              </a:ext>
            </a:extLst>
          </p:cNvPr>
          <p:cNvSpPr/>
          <p:nvPr/>
        </p:nvSpPr>
        <p:spPr>
          <a:xfrm>
            <a:off x="169019" y="1126154"/>
            <a:ext cx="8944668" cy="2079057"/>
          </a:xfrm>
          <a:prstGeom prst="roundRect">
            <a:avLst/>
          </a:prstGeom>
          <a:solidFill>
            <a:schemeClr val="accent1">
              <a:lumMod val="60000"/>
              <a:lumOff val="40000"/>
              <a:alpha val="76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3" name="Прямоугольник: скругленные углы 22">
            <a:extLst>
              <a:ext uri="{FF2B5EF4-FFF2-40B4-BE49-F238E27FC236}">
                <a16:creationId xmlns:a16="http://schemas.microsoft.com/office/drawing/2014/main" id="{771305A8-E2F3-4B1F-A4E9-DB5B89984388}"/>
              </a:ext>
            </a:extLst>
          </p:cNvPr>
          <p:cNvSpPr/>
          <p:nvPr/>
        </p:nvSpPr>
        <p:spPr>
          <a:xfrm>
            <a:off x="199332" y="3946557"/>
            <a:ext cx="8944668" cy="2079057"/>
          </a:xfrm>
          <a:prstGeom prst="roundRect">
            <a:avLst/>
          </a:prstGeom>
          <a:solidFill>
            <a:schemeClr val="accent6">
              <a:lumMod val="60000"/>
              <a:lumOff val="40000"/>
              <a:alpha val="76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28" name="Picture 2">
            <a:extLst>
              <a:ext uri="{FF2B5EF4-FFF2-40B4-BE49-F238E27FC236}">
                <a16:creationId xmlns:a16="http://schemas.microsoft.com/office/drawing/2014/main" id="{1097BF6F-1E98-4BF5-9650-B9DA00949A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955" b="5955"/>
          <a:stretch/>
        </p:blipFill>
        <p:spPr bwMode="auto">
          <a:xfrm>
            <a:off x="341909" y="4601090"/>
            <a:ext cx="1287317" cy="113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2">
            <a:extLst>
              <a:ext uri="{FF2B5EF4-FFF2-40B4-BE49-F238E27FC236}">
                <a16:creationId xmlns:a16="http://schemas.microsoft.com/office/drawing/2014/main" id="{B803F03C-21A6-4A5A-A3FC-99230C3D640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29" b="1529"/>
          <a:stretch/>
        </p:blipFill>
        <p:spPr bwMode="auto">
          <a:xfrm>
            <a:off x="1564132" y="4644960"/>
            <a:ext cx="1162679" cy="11271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2">
            <a:extLst>
              <a:ext uri="{FF2B5EF4-FFF2-40B4-BE49-F238E27FC236}">
                <a16:creationId xmlns:a16="http://schemas.microsoft.com/office/drawing/2014/main" id="{04CA3546-A83E-4B8D-AB48-3A6AA7F885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275" b="7275"/>
          <a:stretch/>
        </p:blipFill>
        <p:spPr bwMode="auto">
          <a:xfrm>
            <a:off x="1443850" y="1913315"/>
            <a:ext cx="1452546" cy="1241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Picture 2">
            <a:extLst>
              <a:ext uri="{FF2B5EF4-FFF2-40B4-BE49-F238E27FC236}">
                <a16:creationId xmlns:a16="http://schemas.microsoft.com/office/drawing/2014/main" id="{9DE4C061-B299-4D42-812C-BD6414B53B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20" r="9420"/>
          <a:stretch/>
        </p:blipFill>
        <p:spPr bwMode="auto">
          <a:xfrm>
            <a:off x="317560" y="1629931"/>
            <a:ext cx="1264126" cy="15575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" name="Picture 2">
            <a:extLst>
              <a:ext uri="{FF2B5EF4-FFF2-40B4-BE49-F238E27FC236}">
                <a16:creationId xmlns:a16="http://schemas.microsoft.com/office/drawing/2014/main" id="{37BED2ED-FCBB-4321-AB6A-6ABF5672F8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20" r="9420"/>
          <a:stretch/>
        </p:blipFill>
        <p:spPr bwMode="auto">
          <a:xfrm>
            <a:off x="2750123" y="1620881"/>
            <a:ext cx="1264126" cy="15575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" name="Picture 2">
            <a:extLst>
              <a:ext uri="{FF2B5EF4-FFF2-40B4-BE49-F238E27FC236}">
                <a16:creationId xmlns:a16="http://schemas.microsoft.com/office/drawing/2014/main" id="{CFFFF993-BBE2-4990-8C12-4DDE43EBF3F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20" r="9420"/>
          <a:stretch/>
        </p:blipFill>
        <p:spPr bwMode="auto">
          <a:xfrm>
            <a:off x="5170980" y="1629931"/>
            <a:ext cx="1264126" cy="15575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" name="Picture 2">
            <a:extLst>
              <a:ext uri="{FF2B5EF4-FFF2-40B4-BE49-F238E27FC236}">
                <a16:creationId xmlns:a16="http://schemas.microsoft.com/office/drawing/2014/main" id="{264FAADA-56F6-4451-9584-37C82B03810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339" b="6339"/>
          <a:stretch/>
        </p:blipFill>
        <p:spPr bwMode="auto">
          <a:xfrm>
            <a:off x="3851917" y="1860935"/>
            <a:ext cx="1481396" cy="12935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" name="Picture 2">
            <a:extLst>
              <a:ext uri="{FF2B5EF4-FFF2-40B4-BE49-F238E27FC236}">
                <a16:creationId xmlns:a16="http://schemas.microsoft.com/office/drawing/2014/main" id="{EAADA10C-C04A-4EF8-82C0-61D41E7D64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486" b="7486"/>
          <a:stretch/>
        </p:blipFill>
        <p:spPr bwMode="auto">
          <a:xfrm>
            <a:off x="6325803" y="1788690"/>
            <a:ext cx="1521332" cy="12935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" name="Picture 2">
            <a:extLst>
              <a:ext uri="{FF2B5EF4-FFF2-40B4-BE49-F238E27FC236}">
                <a16:creationId xmlns:a16="http://schemas.microsoft.com/office/drawing/2014/main" id="{BAA46965-D4BF-45F4-9908-9DE51F9C06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20" r="9420"/>
          <a:stretch/>
        </p:blipFill>
        <p:spPr bwMode="auto">
          <a:xfrm>
            <a:off x="7696263" y="1651014"/>
            <a:ext cx="1264126" cy="15575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" name="Picture 2">
            <a:extLst>
              <a:ext uri="{FF2B5EF4-FFF2-40B4-BE49-F238E27FC236}">
                <a16:creationId xmlns:a16="http://schemas.microsoft.com/office/drawing/2014/main" id="{AC468589-4003-41FE-8935-693A0C9645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825" b="7825"/>
          <a:stretch/>
        </p:blipFill>
        <p:spPr bwMode="auto">
          <a:xfrm>
            <a:off x="2702567" y="4571421"/>
            <a:ext cx="1344394" cy="113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8" name="Picture 2">
            <a:extLst>
              <a:ext uri="{FF2B5EF4-FFF2-40B4-BE49-F238E27FC236}">
                <a16:creationId xmlns:a16="http://schemas.microsoft.com/office/drawing/2014/main" id="{D3189B57-3216-42FF-9D5C-F46DAB79D6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893" b="4893"/>
          <a:stretch/>
        </p:blipFill>
        <p:spPr bwMode="auto">
          <a:xfrm>
            <a:off x="5247928" y="4597846"/>
            <a:ext cx="1257000" cy="113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9" name="Picture 2">
            <a:extLst>
              <a:ext uri="{FF2B5EF4-FFF2-40B4-BE49-F238E27FC236}">
                <a16:creationId xmlns:a16="http://schemas.microsoft.com/office/drawing/2014/main" id="{AF234B63-DF3D-4EA5-9E65-055EA95BA4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122" b="5122"/>
          <a:stretch/>
        </p:blipFill>
        <p:spPr bwMode="auto">
          <a:xfrm>
            <a:off x="7652210" y="4597846"/>
            <a:ext cx="1263428" cy="113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" name="Picture 2">
            <a:extLst>
              <a:ext uri="{FF2B5EF4-FFF2-40B4-BE49-F238E27FC236}">
                <a16:creationId xmlns:a16="http://schemas.microsoft.com/office/drawing/2014/main" id="{167F2422-EE3A-4F2D-B56C-FF06C7464A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59" r="1659"/>
          <a:stretch/>
        </p:blipFill>
        <p:spPr bwMode="auto">
          <a:xfrm>
            <a:off x="3995654" y="4473938"/>
            <a:ext cx="1268790" cy="13123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" name="Picture 2">
            <a:extLst>
              <a:ext uri="{FF2B5EF4-FFF2-40B4-BE49-F238E27FC236}">
                <a16:creationId xmlns:a16="http://schemas.microsoft.com/office/drawing/2014/main" id="{8E1947F5-4D30-443E-A823-7A16642C3B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90" b="1590"/>
          <a:stretch/>
        </p:blipFill>
        <p:spPr bwMode="auto">
          <a:xfrm>
            <a:off x="6488411" y="4659481"/>
            <a:ext cx="1163799" cy="112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: скругленные углы 1">
            <a:extLst>
              <a:ext uri="{FF2B5EF4-FFF2-40B4-BE49-F238E27FC236}">
                <a16:creationId xmlns:a16="http://schemas.microsoft.com/office/drawing/2014/main" id="{4BBAE02B-6AD8-4429-A73A-EE28A9D5AB80}"/>
              </a:ext>
            </a:extLst>
          </p:cNvPr>
          <p:cNvSpPr/>
          <p:nvPr/>
        </p:nvSpPr>
        <p:spPr>
          <a:xfrm>
            <a:off x="523106" y="1159203"/>
            <a:ext cx="625643" cy="368203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/>
              <a:t>КА</a:t>
            </a:r>
          </a:p>
        </p:txBody>
      </p:sp>
      <p:sp>
        <p:nvSpPr>
          <p:cNvPr id="42" name="Прямоугольник: скругленные углы 41">
            <a:extLst>
              <a:ext uri="{FF2B5EF4-FFF2-40B4-BE49-F238E27FC236}">
                <a16:creationId xmlns:a16="http://schemas.microsoft.com/office/drawing/2014/main" id="{C60B199A-D23B-481D-81E1-94CF931BD7D4}"/>
              </a:ext>
            </a:extLst>
          </p:cNvPr>
          <p:cNvSpPr/>
          <p:nvPr/>
        </p:nvSpPr>
        <p:spPr>
          <a:xfrm>
            <a:off x="1826248" y="1151694"/>
            <a:ext cx="625643" cy="368203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/>
              <a:t>ТА</a:t>
            </a:r>
          </a:p>
        </p:txBody>
      </p:sp>
      <p:sp>
        <p:nvSpPr>
          <p:cNvPr id="43" name="Прямоугольник: скругленные углы 42">
            <a:extLst>
              <a:ext uri="{FF2B5EF4-FFF2-40B4-BE49-F238E27FC236}">
                <a16:creationId xmlns:a16="http://schemas.microsoft.com/office/drawing/2014/main" id="{0283DC05-A91F-4D80-BFC5-30A1CC93557A}"/>
              </a:ext>
            </a:extLst>
          </p:cNvPr>
          <p:cNvSpPr/>
          <p:nvPr/>
        </p:nvSpPr>
        <p:spPr>
          <a:xfrm>
            <a:off x="2995302" y="1151695"/>
            <a:ext cx="625643" cy="368203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/>
              <a:t>КА</a:t>
            </a:r>
          </a:p>
        </p:txBody>
      </p:sp>
      <p:sp>
        <p:nvSpPr>
          <p:cNvPr id="46" name="Прямоугольник: скругленные углы 45">
            <a:extLst>
              <a:ext uri="{FF2B5EF4-FFF2-40B4-BE49-F238E27FC236}">
                <a16:creationId xmlns:a16="http://schemas.microsoft.com/office/drawing/2014/main" id="{449FA837-E99F-4E49-9E81-377352070F93}"/>
              </a:ext>
            </a:extLst>
          </p:cNvPr>
          <p:cNvSpPr/>
          <p:nvPr/>
        </p:nvSpPr>
        <p:spPr>
          <a:xfrm>
            <a:off x="7947820" y="1152562"/>
            <a:ext cx="625643" cy="368203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/>
              <a:t>КА</a:t>
            </a:r>
          </a:p>
        </p:txBody>
      </p:sp>
      <p:sp>
        <p:nvSpPr>
          <p:cNvPr id="47" name="Прямоугольник: скругленные углы 46">
            <a:extLst>
              <a:ext uri="{FF2B5EF4-FFF2-40B4-BE49-F238E27FC236}">
                <a16:creationId xmlns:a16="http://schemas.microsoft.com/office/drawing/2014/main" id="{8F2BBBBE-7D13-4ACC-88EB-9D70FD6468EB}"/>
              </a:ext>
            </a:extLst>
          </p:cNvPr>
          <p:cNvSpPr/>
          <p:nvPr/>
        </p:nvSpPr>
        <p:spPr>
          <a:xfrm>
            <a:off x="5384219" y="1152663"/>
            <a:ext cx="625643" cy="368203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/>
              <a:t>КА</a:t>
            </a:r>
          </a:p>
        </p:txBody>
      </p:sp>
      <p:sp>
        <p:nvSpPr>
          <p:cNvPr id="49" name="Прямоугольник: скругленные углы 48">
            <a:extLst>
              <a:ext uri="{FF2B5EF4-FFF2-40B4-BE49-F238E27FC236}">
                <a16:creationId xmlns:a16="http://schemas.microsoft.com/office/drawing/2014/main" id="{30AF5D68-FC7F-4C61-8C95-0AD1E01F52DE}"/>
              </a:ext>
            </a:extLst>
          </p:cNvPr>
          <p:cNvSpPr/>
          <p:nvPr/>
        </p:nvSpPr>
        <p:spPr>
          <a:xfrm>
            <a:off x="4172082" y="1151695"/>
            <a:ext cx="625643" cy="368203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/>
              <a:t>ТА</a:t>
            </a:r>
          </a:p>
        </p:txBody>
      </p:sp>
      <p:sp>
        <p:nvSpPr>
          <p:cNvPr id="50" name="Прямоугольник: скругленные углы 49">
            <a:extLst>
              <a:ext uri="{FF2B5EF4-FFF2-40B4-BE49-F238E27FC236}">
                <a16:creationId xmlns:a16="http://schemas.microsoft.com/office/drawing/2014/main" id="{75E06F7C-7B5E-468F-8B86-7AFAF287204A}"/>
              </a:ext>
            </a:extLst>
          </p:cNvPr>
          <p:cNvSpPr/>
          <p:nvPr/>
        </p:nvSpPr>
        <p:spPr>
          <a:xfrm>
            <a:off x="6688580" y="1152662"/>
            <a:ext cx="625643" cy="368203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/>
              <a:t>ТА</a:t>
            </a:r>
          </a:p>
        </p:txBody>
      </p:sp>
      <p:sp>
        <p:nvSpPr>
          <p:cNvPr id="52" name="Прямоугольник: скругленные углы 51">
            <a:extLst>
              <a:ext uri="{FF2B5EF4-FFF2-40B4-BE49-F238E27FC236}">
                <a16:creationId xmlns:a16="http://schemas.microsoft.com/office/drawing/2014/main" id="{1418695F-57D3-4C7C-852B-13DBAD64C1FA}"/>
              </a:ext>
            </a:extLst>
          </p:cNvPr>
          <p:cNvSpPr/>
          <p:nvPr/>
        </p:nvSpPr>
        <p:spPr>
          <a:xfrm>
            <a:off x="614867" y="4024812"/>
            <a:ext cx="625643" cy="368203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/>
              <a:t>КУ</a:t>
            </a:r>
          </a:p>
        </p:txBody>
      </p:sp>
      <p:sp>
        <p:nvSpPr>
          <p:cNvPr id="53" name="Прямоугольник: скругленные углы 52">
            <a:extLst>
              <a:ext uri="{FF2B5EF4-FFF2-40B4-BE49-F238E27FC236}">
                <a16:creationId xmlns:a16="http://schemas.microsoft.com/office/drawing/2014/main" id="{9ED59FEB-1BF0-4E37-93C7-D6AEA49128B3}"/>
              </a:ext>
            </a:extLst>
          </p:cNvPr>
          <p:cNvSpPr/>
          <p:nvPr/>
        </p:nvSpPr>
        <p:spPr>
          <a:xfrm>
            <a:off x="3050704" y="3992774"/>
            <a:ext cx="625643" cy="368203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/>
              <a:t>КУ</a:t>
            </a:r>
          </a:p>
        </p:txBody>
      </p:sp>
      <p:sp>
        <p:nvSpPr>
          <p:cNvPr id="54" name="Прямоугольник: скругленные углы 53">
            <a:extLst>
              <a:ext uri="{FF2B5EF4-FFF2-40B4-BE49-F238E27FC236}">
                <a16:creationId xmlns:a16="http://schemas.microsoft.com/office/drawing/2014/main" id="{63D9210D-CC77-42B2-B395-A56BA052C6F6}"/>
              </a:ext>
            </a:extLst>
          </p:cNvPr>
          <p:cNvSpPr/>
          <p:nvPr/>
        </p:nvSpPr>
        <p:spPr>
          <a:xfrm>
            <a:off x="5493893" y="3984582"/>
            <a:ext cx="625643" cy="368203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/>
              <a:t>КУ</a:t>
            </a:r>
          </a:p>
        </p:txBody>
      </p:sp>
      <p:sp>
        <p:nvSpPr>
          <p:cNvPr id="55" name="Прямоугольник: скругленные углы 54">
            <a:extLst>
              <a:ext uri="{FF2B5EF4-FFF2-40B4-BE49-F238E27FC236}">
                <a16:creationId xmlns:a16="http://schemas.microsoft.com/office/drawing/2014/main" id="{A64E265D-6E19-4E03-A59A-369774DE135D}"/>
              </a:ext>
            </a:extLst>
          </p:cNvPr>
          <p:cNvSpPr/>
          <p:nvPr/>
        </p:nvSpPr>
        <p:spPr>
          <a:xfrm>
            <a:off x="8086599" y="3992774"/>
            <a:ext cx="625643" cy="368203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/>
              <a:t>КУ</a:t>
            </a:r>
          </a:p>
        </p:txBody>
      </p:sp>
      <p:sp>
        <p:nvSpPr>
          <p:cNvPr id="56" name="Прямоугольник: скругленные углы 55">
            <a:extLst>
              <a:ext uri="{FF2B5EF4-FFF2-40B4-BE49-F238E27FC236}">
                <a16:creationId xmlns:a16="http://schemas.microsoft.com/office/drawing/2014/main" id="{A35C164A-C615-4F4B-9CC3-F50324439745}"/>
              </a:ext>
            </a:extLst>
          </p:cNvPr>
          <p:cNvSpPr/>
          <p:nvPr/>
        </p:nvSpPr>
        <p:spPr>
          <a:xfrm>
            <a:off x="1826045" y="3984582"/>
            <a:ext cx="625643" cy="368203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/>
              <a:t>ТУ</a:t>
            </a:r>
          </a:p>
        </p:txBody>
      </p:sp>
      <p:sp>
        <p:nvSpPr>
          <p:cNvPr id="57" name="Прямоугольник: скругленные углы 56">
            <a:extLst>
              <a:ext uri="{FF2B5EF4-FFF2-40B4-BE49-F238E27FC236}">
                <a16:creationId xmlns:a16="http://schemas.microsoft.com/office/drawing/2014/main" id="{610E6A13-104E-4963-9C7A-9BC7301180F7}"/>
              </a:ext>
            </a:extLst>
          </p:cNvPr>
          <p:cNvSpPr/>
          <p:nvPr/>
        </p:nvSpPr>
        <p:spPr>
          <a:xfrm>
            <a:off x="4317228" y="3984581"/>
            <a:ext cx="625643" cy="368203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/>
              <a:t>ТУ</a:t>
            </a:r>
          </a:p>
        </p:txBody>
      </p:sp>
      <p:sp>
        <p:nvSpPr>
          <p:cNvPr id="58" name="Прямоугольник: скругленные углы 57">
            <a:extLst>
              <a:ext uri="{FF2B5EF4-FFF2-40B4-BE49-F238E27FC236}">
                <a16:creationId xmlns:a16="http://schemas.microsoft.com/office/drawing/2014/main" id="{8A1B4CEF-AA00-4BA4-9B6B-CDFC45B93389}"/>
              </a:ext>
            </a:extLst>
          </p:cNvPr>
          <p:cNvSpPr/>
          <p:nvPr/>
        </p:nvSpPr>
        <p:spPr>
          <a:xfrm>
            <a:off x="6810609" y="3976376"/>
            <a:ext cx="625643" cy="368203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/>
              <a:t>ТУ</a:t>
            </a:r>
          </a:p>
        </p:txBody>
      </p:sp>
      <p:grpSp>
        <p:nvGrpSpPr>
          <p:cNvPr id="44" name="Группа 43">
            <a:extLst>
              <a:ext uri="{FF2B5EF4-FFF2-40B4-BE49-F238E27FC236}">
                <a16:creationId xmlns:a16="http://schemas.microsoft.com/office/drawing/2014/main" id="{7DAAB1CF-5EB0-439C-B3D9-B332ECCB6C16}"/>
              </a:ext>
            </a:extLst>
          </p:cNvPr>
          <p:cNvGrpSpPr/>
          <p:nvPr/>
        </p:nvGrpSpPr>
        <p:grpSpPr>
          <a:xfrm>
            <a:off x="102477" y="6025615"/>
            <a:ext cx="874985" cy="779256"/>
            <a:chOff x="110921" y="46441"/>
            <a:chExt cx="497213" cy="505365"/>
          </a:xfrm>
        </p:grpSpPr>
        <p:pic>
          <p:nvPicPr>
            <p:cNvPr id="45" name="Picture 40">
              <a:extLst>
                <a:ext uri="{FF2B5EF4-FFF2-40B4-BE49-F238E27FC236}">
                  <a16:creationId xmlns:a16="http://schemas.microsoft.com/office/drawing/2014/main" id="{09D110D6-63E3-4882-AC5C-62D34844DCC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110921" y="46441"/>
              <a:ext cx="497213" cy="50536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8" name="TextBox 47">
              <a:extLst>
                <a:ext uri="{FF2B5EF4-FFF2-40B4-BE49-F238E27FC236}">
                  <a16:creationId xmlns:a16="http://schemas.microsoft.com/office/drawing/2014/main" id="{3FEBF352-1DB4-4915-96BA-F6F943ABA7F0}"/>
                </a:ext>
              </a:extLst>
            </p:cNvPr>
            <p:cNvSpPr txBox="1"/>
            <p:nvPr/>
          </p:nvSpPr>
          <p:spPr>
            <a:xfrm>
              <a:off x="258705" y="224619"/>
              <a:ext cx="201646" cy="2305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51" name="Скругленный прямоугольник 52">
            <a:extLst>
              <a:ext uri="{FF2B5EF4-FFF2-40B4-BE49-F238E27FC236}">
                <a16:creationId xmlns:a16="http://schemas.microsoft.com/office/drawing/2014/main" id="{37C5A29A-AFF3-45D7-A4CD-6B7EE290F9FD}"/>
              </a:ext>
            </a:extLst>
          </p:cNvPr>
          <p:cNvSpPr/>
          <p:nvPr/>
        </p:nvSpPr>
        <p:spPr>
          <a:xfrm>
            <a:off x="4969434" y="1169122"/>
            <a:ext cx="4822552" cy="4151309"/>
          </a:xfrm>
          <a:prstGeom prst="roundRect">
            <a:avLst/>
          </a:prstGeom>
          <a:blipFill>
            <a:blip r:embed="rId8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uk-UA" sz="1600" b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60" name="Picture 159" descr="image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342578" y="3804350"/>
            <a:ext cx="2647950" cy="2714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595147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p14="http://schemas.microsoft.com/office/powerpoint/2010/main" xmlns:p159="http://schemas.microsoft.com/office/powerpoint/2015/09/main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 nodeType="clickPar">
                      <p:stCondLst>
                        <p:cond delay="indefinite"/>
                      </p:stCondLst>
                      <p:childTnLst>
                        <p:par>
                          <p:cTn id="62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6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 nodeType="clickPar">
                      <p:stCondLst>
                        <p:cond delay="indefinite"/>
                      </p:stCondLst>
                      <p:childTnLst>
                        <p:par>
                          <p:cTn id="72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7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 nodeType="clickPar">
                      <p:stCondLst>
                        <p:cond delay="indefinite"/>
                      </p:stCondLst>
                      <p:childTnLst>
                        <p:par>
                          <p:cTn id="82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 nodeType="clickPar">
                      <p:stCondLst>
                        <p:cond delay="indefinite"/>
                      </p:stCondLst>
                      <p:childTnLst>
                        <p:par>
                          <p:cTn id="92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9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0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 nodeType="clickPar">
                      <p:stCondLst>
                        <p:cond delay="indefinite"/>
                      </p:stCondLst>
                      <p:childTnLst>
                        <p:par>
                          <p:cTn id="102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0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5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6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9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0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 nodeType="clickPar">
                      <p:stCondLst>
                        <p:cond delay="indefinite"/>
                      </p:stCondLst>
                      <p:childTnLst>
                        <p:par>
                          <p:cTn id="112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5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6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9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0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 nodeType="clickPar">
                      <p:stCondLst>
                        <p:cond delay="indefinite"/>
                      </p:stCondLst>
                      <p:childTnLst>
                        <p:par>
                          <p:cTn id="122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5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6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9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0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 nodeType="clickPar">
                      <p:stCondLst>
                        <p:cond delay="indefinite"/>
                      </p:stCondLst>
                      <p:childTnLst>
                        <p:par>
                          <p:cTn id="132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5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6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9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0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 nodeType="clickPar">
                      <p:stCondLst>
                        <p:cond delay="indefinite"/>
                      </p:stCondLst>
                      <p:childTnLst>
                        <p:par>
                          <p:cTn id="142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4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5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6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9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0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51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2" fill="hold">
                      <p:stCondLst>
                        <p:cond delay="0"/>
                      </p:stCondLst>
                      <p:childTnLst>
                        <p:par>
                          <p:cTn id="153" fill="hold">
                            <p:stCondLst>
                              <p:cond delay="0"/>
                            </p:stCondLst>
                            <p:childTnLst>
                              <p:par>
                                <p:cTn id="15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6" fill="hold">
                      <p:stCondLst>
                        <p:cond delay="indefinite"/>
                      </p:stCondLst>
                      <p:childTnLst>
                        <p:par>
                          <p:cTn id="157" fill="hold">
                            <p:stCondLst>
                              <p:cond delay="0"/>
                            </p:stCondLst>
                            <p:childTnLst>
                              <p:par>
                                <p:cTn id="158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</p:childTnLst>
        </p:cTn>
      </p:par>
    </p:tnLst>
    <p:bldLst>
      <p:bldP spid="22" grpId="0" animBg="1"/>
      <p:bldP spid="23" grpId="0" animBg="1"/>
      <p:bldP spid="2" grpId="0" animBg="1"/>
      <p:bldP spid="42" grpId="0" animBg="1"/>
      <p:bldP spid="43" grpId="0" animBg="1"/>
      <p:bldP spid="46" grpId="0" animBg="1"/>
      <p:bldP spid="47" grpId="0" animBg="1"/>
      <p:bldP spid="49" grpId="0" animBg="1"/>
      <p:bldP spid="50" grpId="0" animBg="1"/>
      <p:bldP spid="52" grpId="0" animBg="1"/>
      <p:bldP spid="53" grpId="0" animBg="1"/>
      <p:bldP spid="54" grpId="0" animBg="1"/>
      <p:bldP spid="55" grpId="0" animBg="1"/>
      <p:bldP spid="56" grpId="0" animBg="1"/>
      <p:bldP spid="57" grpId="0" animBg="1"/>
      <p:bldP spid="58" grpId="0" animBg="1"/>
      <p:bldP spid="51" grpId="0" animBg="1"/>
      <p:bldP spid="51" grpId="1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1D65AB2D-E414-4354-8609-78CCE3C95563}"/>
</file>

<file path=customXml/itemProps2.xml><?xml version="1.0" encoding="utf-8"?>
<ds:datastoreItem xmlns:ds="http://schemas.openxmlformats.org/officeDocument/2006/customXml" ds:itemID="{A0CE5541-6C57-4B32-A386-512484F47ECB}"/>
</file>

<file path=customXml/itemProps3.xml><?xml version="1.0" encoding="utf-8"?>
<ds:datastoreItem xmlns:ds="http://schemas.openxmlformats.org/officeDocument/2006/customXml" ds:itemID="{ED35D5D2-77E0-4309-8E90-A80094759410}"/>
</file>

<file path=docProps/app.xml><?xml version="1.0" encoding="utf-8"?>
<Properties xmlns="http://schemas.openxmlformats.org/officeDocument/2006/extended-properties" xmlns:vt="http://schemas.openxmlformats.org/officeDocument/2006/docPropsVTypes">
  <TotalTime>8</TotalTime>
  <Words>14</Words>
  <Application>Microsoft Office PowerPoint</Application>
  <PresentationFormat>Широкоэкранный</PresentationFormat>
  <Paragraphs>14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JuliaSpeechTherapist</dc:creator>
  <cp:lastModifiedBy>JuliaSpeechTherapist</cp:lastModifiedBy>
  <cp:revision>3</cp:revision>
  <dcterms:created xsi:type="dcterms:W3CDTF">2025-04-17T15:05:37Z</dcterms:created>
  <dcterms:modified xsi:type="dcterms:W3CDTF">2025-04-17T15:14:34Z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