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96ECE-FD13-AE5F-8AFD-5B24D2F3C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BF222A4-3693-E15B-A85D-F017400BE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727353-9376-AFF8-243A-3C0F9BAE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055378-B33A-CAE5-4F03-4FA63764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A458E4-6FBD-B4BE-56B4-1C8E12A2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8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D83DD-153F-2EA5-79C3-B7CEE727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5E87CC-ED4F-0124-9EA7-F844619D9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84A631-27FC-D6F9-FE23-B97E5F56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DAACC7-39F7-EE12-730E-008E05E2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B474A4-C7EE-4E2B-4E7A-E8A3DD9B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7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A89AF98-8CA1-74F0-6052-36C0FD3E6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A3A3CF-91BC-B64C-C704-8600BB4CB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1D0C6F-F600-711D-2A15-20246A38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3C0E55-7A28-5D51-1C34-DDA03EAA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EE7C0-6676-CCAB-EDC7-25D128E9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2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D41AA-B2C3-3BD5-7BF2-B1BA5BC4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B3309C-5106-8C33-CFAA-0C1E144C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8EE6FD-6A2D-F145-4DD7-653B5D3C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C05798-E2D5-FC61-AB67-2607717B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EBA323-EAC6-D86F-76CB-5AB110D0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6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DAF63-B60F-0436-824A-58A39B86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E9D72F-3A53-4AD7-358A-FC175877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C5F1B7-F8DC-5ACB-974E-E8925F1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242190-815E-0E6B-2FF2-5C565E3A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B1C25D-4282-9722-CAF5-754B6DB8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6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EEB2E-6F6A-46C0-6EE2-0FC96FB5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55F3AF-8BE1-23FA-F015-0917D5873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CF0883-D1E6-1BC2-0B8D-CE6EE2C76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A733A1-C4C2-DD30-AB23-09682BA5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B18D717-1778-A449-AF89-99A8D6AF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E778B0-0FE3-72DD-7291-2553183A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1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C620B-FE01-69BC-98F9-F8EF9C02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C67435-CCCB-397F-3E76-213550A77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0C9F59-DCE8-8E40-8306-71059EFAC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ADDF502-47A6-AEDA-FFFA-87B27510E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A551A6B-45F3-4567-861E-13887695D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91D8F56-C60E-4518-2741-E0A43C85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D4612DF-AAF0-AE32-79B8-CAD626B3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33C59C-DD10-08CB-E9A8-843E9BDC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4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1799A-B368-F777-215C-FB5AF7BA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5690013-99C4-53AC-9346-2BFC090D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7D2F415-A212-D8BA-B2E2-1D6F8A96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F5CB68-25CA-5974-63A5-D09397F0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3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3B92715-3570-3875-90BD-DB1BF05B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F97C1FE-FB92-8537-011F-D1FEA8FD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028E87A-0FED-621F-FE20-CD7EE35B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6E9A-5A70-818C-01BA-0DD52800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DFD816-C940-D535-662B-C3CF0DB7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DB365E6-4630-43FD-91C0-644670A08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93ED83E-E4AD-20FE-06C4-9A58FB49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CCF911E-475E-5472-C0A3-9D89B5DF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4E3841C-98CD-ACE8-F2E9-8EF9C5E5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7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9C68E-690A-41E6-5CDE-A136D5CE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FF028B-89BA-A53A-B6C9-546C84A9B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E4EC944-92C0-3DD4-7084-70CC17ABD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3098B4-876F-A223-112F-66BEB1EE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A6B208-8732-5150-4FF5-AD4DAC11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0ECC1E-1C36-621B-4F05-7963DE19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283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E4F9987-2FE1-F644-5C1E-2A0BD468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3CE38D-F5AA-B470-63ED-C97323A75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C77447-72F1-BD12-83A3-6E84DE8E0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567047-3BC6-F333-4472-ADAD393FF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8D0A5F-893B-9E56-D73E-D65429751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8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просто неба, Ландшафтний дизайн, дерево, Ботанічний час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7952E2C-BFB8-256F-A251-E056FCB4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306" y="-102637"/>
            <a:ext cx="12296192" cy="6960637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D79D19F-D4B7-8852-C777-B672A006777D}"/>
              </a:ext>
            </a:extLst>
          </p:cNvPr>
          <p:cNvSpPr/>
          <p:nvPr/>
        </p:nvSpPr>
        <p:spPr>
          <a:xfrm>
            <a:off x="905069" y="352786"/>
            <a:ext cx="7483151" cy="62346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Зображення, що містить мультфільм, картинки, ілюстрація, Мультфільм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A33A33F-76FB-A5A6-5B31-A630030F5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92" y="828178"/>
            <a:ext cx="3880610" cy="3880610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3FB5ADD-9FB2-4B91-DF37-00791F4CAF1C}"/>
              </a:ext>
            </a:extLst>
          </p:cNvPr>
          <p:cNvSpPr/>
          <p:nvPr/>
        </p:nvSpPr>
        <p:spPr>
          <a:xfrm rot="20602278">
            <a:off x="2473468" y="48852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48C2049-D195-C1A6-FA37-F1421F80572E}"/>
              </a:ext>
            </a:extLst>
          </p:cNvPr>
          <p:cNvSpPr/>
          <p:nvPr/>
        </p:nvSpPr>
        <p:spPr>
          <a:xfrm rot="20385398">
            <a:off x="2928516" y="361624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40ADC22-3512-3954-62CB-9E2203E3DFFA}"/>
              </a:ext>
            </a:extLst>
          </p:cNvPr>
          <p:cNvSpPr/>
          <p:nvPr/>
        </p:nvSpPr>
        <p:spPr>
          <a:xfrm rot="19981896">
            <a:off x="1137614" y="125271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B615B1D-4EDA-E829-E24F-AAF69BD4F1D1}"/>
              </a:ext>
            </a:extLst>
          </p:cNvPr>
          <p:cNvSpPr/>
          <p:nvPr/>
        </p:nvSpPr>
        <p:spPr>
          <a:xfrm rot="19930025">
            <a:off x="1481359" y="3491681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FBF342-30E5-765D-7F49-43BEDEEA7365}"/>
              </a:ext>
            </a:extLst>
          </p:cNvPr>
          <p:cNvSpPr/>
          <p:nvPr/>
        </p:nvSpPr>
        <p:spPr>
          <a:xfrm rot="20017370">
            <a:off x="2105460" y="228409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A538883-9190-230D-6B48-A67E137308D5}"/>
              </a:ext>
            </a:extLst>
          </p:cNvPr>
          <p:cNvSpPr/>
          <p:nvPr/>
        </p:nvSpPr>
        <p:spPr>
          <a:xfrm rot="1946666">
            <a:off x="7250365" y="324540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5A8A0C2-C54D-E4BA-D811-309622FEA65C}"/>
              </a:ext>
            </a:extLst>
          </p:cNvPr>
          <p:cNvSpPr/>
          <p:nvPr/>
        </p:nvSpPr>
        <p:spPr>
          <a:xfrm rot="844740">
            <a:off x="5801503" y="361267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BBE6742-8F9D-69FA-EA6E-3B7778582455}"/>
              </a:ext>
            </a:extLst>
          </p:cNvPr>
          <p:cNvSpPr/>
          <p:nvPr/>
        </p:nvSpPr>
        <p:spPr>
          <a:xfrm rot="1536594">
            <a:off x="6134316" y="239279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AD9845-364D-7BE7-800E-0F7945DAF0C2}"/>
              </a:ext>
            </a:extLst>
          </p:cNvPr>
          <p:cNvSpPr/>
          <p:nvPr/>
        </p:nvSpPr>
        <p:spPr>
          <a:xfrm rot="1615428">
            <a:off x="7186221" y="151037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B42D2ED-8CF9-18CA-5725-523B61ED4176}"/>
              </a:ext>
            </a:extLst>
          </p:cNvPr>
          <p:cNvSpPr/>
          <p:nvPr/>
        </p:nvSpPr>
        <p:spPr>
          <a:xfrm rot="1577346">
            <a:off x="6221104" y="474996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39327427-AD38-5C85-2DC2-F92F8195AA8A}"/>
              </a:ext>
            </a:extLst>
          </p:cNvPr>
          <p:cNvCxnSpPr>
            <a:cxnSpLocks/>
          </p:cNvCxnSpPr>
          <p:nvPr/>
        </p:nvCxnSpPr>
        <p:spPr>
          <a:xfrm>
            <a:off x="3204463" y="858729"/>
            <a:ext cx="1024533" cy="550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1E4A076-1E2B-7615-3E47-CA96D620E953}"/>
              </a:ext>
            </a:extLst>
          </p:cNvPr>
          <p:cNvCxnSpPr>
            <a:cxnSpLocks/>
          </p:cNvCxnSpPr>
          <p:nvPr/>
        </p:nvCxnSpPr>
        <p:spPr>
          <a:xfrm>
            <a:off x="1818466" y="1449454"/>
            <a:ext cx="2529599" cy="563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697832E0-BE4D-87FE-EC8F-91ECE3439241}"/>
              </a:ext>
            </a:extLst>
          </p:cNvPr>
          <p:cNvCxnSpPr>
            <a:cxnSpLocks/>
          </p:cNvCxnSpPr>
          <p:nvPr/>
        </p:nvCxnSpPr>
        <p:spPr>
          <a:xfrm flipV="1">
            <a:off x="2787980" y="2131922"/>
            <a:ext cx="1399765" cy="352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E8E5C045-D675-53C6-73E3-822DF31B3CD5}"/>
              </a:ext>
            </a:extLst>
          </p:cNvPr>
          <p:cNvCxnSpPr>
            <a:cxnSpLocks/>
          </p:cNvCxnSpPr>
          <p:nvPr/>
        </p:nvCxnSpPr>
        <p:spPr>
          <a:xfrm flipV="1">
            <a:off x="2159712" y="3020532"/>
            <a:ext cx="2250224" cy="663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B84A623-5AFD-E7E0-6A91-D0EC2654456D}"/>
              </a:ext>
            </a:extLst>
          </p:cNvPr>
          <p:cNvCxnSpPr>
            <a:cxnSpLocks/>
          </p:cNvCxnSpPr>
          <p:nvPr/>
        </p:nvCxnSpPr>
        <p:spPr>
          <a:xfrm flipV="1">
            <a:off x="3626279" y="3779644"/>
            <a:ext cx="969257" cy="72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67DEF410-F293-1958-63AD-DAE5AA57B178}"/>
              </a:ext>
            </a:extLst>
          </p:cNvPr>
          <p:cNvCxnSpPr>
            <a:cxnSpLocks/>
          </p:cNvCxnSpPr>
          <p:nvPr/>
        </p:nvCxnSpPr>
        <p:spPr>
          <a:xfrm flipV="1">
            <a:off x="4745263" y="1157761"/>
            <a:ext cx="1674003" cy="933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D86599D6-7BCA-B055-D61B-194DE7918767}"/>
              </a:ext>
            </a:extLst>
          </p:cNvPr>
          <p:cNvCxnSpPr>
            <a:cxnSpLocks/>
          </p:cNvCxnSpPr>
          <p:nvPr/>
        </p:nvCxnSpPr>
        <p:spPr>
          <a:xfrm flipV="1">
            <a:off x="4767844" y="1707368"/>
            <a:ext cx="2457398" cy="60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A308C8C6-B598-846E-32A7-861C1C773E66}"/>
              </a:ext>
            </a:extLst>
          </p:cNvPr>
          <p:cNvCxnSpPr>
            <a:cxnSpLocks/>
          </p:cNvCxnSpPr>
          <p:nvPr/>
        </p:nvCxnSpPr>
        <p:spPr>
          <a:xfrm>
            <a:off x="4753025" y="2503719"/>
            <a:ext cx="1442019" cy="251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2861A0D8-50F1-2A76-999A-197E8CFB468F}"/>
              </a:ext>
            </a:extLst>
          </p:cNvPr>
          <p:cNvCxnSpPr>
            <a:cxnSpLocks/>
          </p:cNvCxnSpPr>
          <p:nvPr/>
        </p:nvCxnSpPr>
        <p:spPr>
          <a:xfrm flipV="1">
            <a:off x="4805774" y="3962478"/>
            <a:ext cx="1019571" cy="375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B8B7B4AB-E784-6041-714E-5321ACF15A8B}"/>
              </a:ext>
            </a:extLst>
          </p:cNvPr>
          <p:cNvCxnSpPr>
            <a:cxnSpLocks/>
          </p:cNvCxnSpPr>
          <p:nvPr/>
        </p:nvCxnSpPr>
        <p:spPr>
          <a:xfrm>
            <a:off x="4753025" y="3020532"/>
            <a:ext cx="2517258" cy="515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7B1FAAC-CB66-E4FB-B491-7F0F819DBE6F}"/>
              </a:ext>
            </a:extLst>
          </p:cNvPr>
          <p:cNvGrpSpPr/>
          <p:nvPr/>
        </p:nvGrpSpPr>
        <p:grpSpPr>
          <a:xfrm>
            <a:off x="2251812" y="4602950"/>
            <a:ext cx="828000" cy="828000"/>
            <a:chOff x="1998466" y="4101779"/>
            <a:chExt cx="828000" cy="828000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F293F3DD-BE95-7FD7-907A-4AABD987A19E}"/>
                </a:ext>
              </a:extLst>
            </p:cNvPr>
            <p:cNvSpPr/>
            <p:nvPr/>
          </p:nvSpPr>
          <p:spPr>
            <a:xfrm>
              <a:off x="1998466" y="4101779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Зображення, що містить мультфільм, картинки, ілюстрація, Мультфільм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182F9FF1-8E10-7D78-2BD2-A4EF7465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5" t="5374" r="18795" b="57041"/>
            <a:stretch/>
          </p:blipFill>
          <p:spPr>
            <a:xfrm>
              <a:off x="1998466" y="4213485"/>
              <a:ext cx="815758" cy="513183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62781A57-1846-6B94-6FAD-CEB13ADE56FD}"/>
              </a:ext>
            </a:extLst>
          </p:cNvPr>
          <p:cNvGrpSpPr/>
          <p:nvPr/>
        </p:nvGrpSpPr>
        <p:grpSpPr>
          <a:xfrm>
            <a:off x="3243131" y="4594395"/>
            <a:ext cx="828000" cy="828000"/>
            <a:chOff x="3149140" y="4771951"/>
            <a:chExt cx="828000" cy="828000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C287245F-EB12-5DB8-BCD6-7E90885763AA}"/>
                </a:ext>
              </a:extLst>
            </p:cNvPr>
            <p:cNvSpPr/>
            <p:nvPr/>
          </p:nvSpPr>
          <p:spPr>
            <a:xfrm>
              <a:off x="3149140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 descr="Зображення, що містить серце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3F2C9892-2A01-E0CF-9A02-5008AD7B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7" t="4680" r="-802" b="2667"/>
            <a:stretch/>
          </p:blipFill>
          <p:spPr>
            <a:xfrm>
              <a:off x="3349480" y="4802689"/>
              <a:ext cx="407751" cy="765002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DDDAC2E8-F686-8DE0-6A47-D97B6C0C06E0}"/>
              </a:ext>
            </a:extLst>
          </p:cNvPr>
          <p:cNvGrpSpPr/>
          <p:nvPr/>
        </p:nvGrpSpPr>
        <p:grpSpPr>
          <a:xfrm>
            <a:off x="4236635" y="4588233"/>
            <a:ext cx="828000" cy="828000"/>
            <a:chOff x="4228996" y="4771951"/>
            <a:chExt cx="828000" cy="828000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96A4277B-2BCE-27EB-72DE-A56BA15FC760}"/>
                </a:ext>
              </a:extLst>
            </p:cNvPr>
            <p:cNvSpPr/>
            <p:nvPr/>
          </p:nvSpPr>
          <p:spPr>
            <a:xfrm>
              <a:off x="4228996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Зображення, що містить Зуб, ікла, зуби, гу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9FD3A637-B1AE-9D8A-1AA5-5BC66F9E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02" b="17146"/>
            <a:stretch/>
          </p:blipFill>
          <p:spPr>
            <a:xfrm>
              <a:off x="4256117" y="4993312"/>
              <a:ext cx="767609" cy="440238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E21B019-2F01-6E7C-D93F-BE497D7FDCF8}"/>
              </a:ext>
            </a:extLst>
          </p:cNvPr>
          <p:cNvGrpSpPr/>
          <p:nvPr/>
        </p:nvGrpSpPr>
        <p:grpSpPr>
          <a:xfrm>
            <a:off x="5232315" y="4602950"/>
            <a:ext cx="916732" cy="828000"/>
            <a:chOff x="5278312" y="4771951"/>
            <a:chExt cx="916732" cy="828000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4FB42FD3-E475-3595-0333-7FAD45F91793}"/>
                </a:ext>
              </a:extLst>
            </p:cNvPr>
            <p:cNvSpPr/>
            <p:nvPr/>
          </p:nvSpPr>
          <p:spPr>
            <a:xfrm>
              <a:off x="5324131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Зображення, що містить ескіз, малюнок, ілюстрація, мистецтво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B9827125-39C2-EB52-5524-D4B2D641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6" b="26764"/>
            <a:stretch/>
          </p:blipFill>
          <p:spPr>
            <a:xfrm>
              <a:off x="5278312" y="4905475"/>
              <a:ext cx="916732" cy="491365"/>
            </a:xfrm>
            <a:prstGeom prst="rect">
              <a:avLst/>
            </a:prstGeom>
          </p:spPr>
        </p:pic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C2711EB8-1E3A-281B-4ADC-A7D034A73E65}"/>
              </a:ext>
            </a:extLst>
          </p:cNvPr>
          <p:cNvGrpSpPr/>
          <p:nvPr/>
        </p:nvGrpSpPr>
        <p:grpSpPr>
          <a:xfrm>
            <a:off x="6275879" y="4585920"/>
            <a:ext cx="851017" cy="828000"/>
            <a:chOff x="6419266" y="4754602"/>
            <a:chExt cx="851017" cy="828000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B18D11A-3A98-9A23-C646-F763ADCCE8FD}"/>
                </a:ext>
              </a:extLst>
            </p:cNvPr>
            <p:cNvSpPr/>
            <p:nvPr/>
          </p:nvSpPr>
          <p:spPr>
            <a:xfrm>
              <a:off x="6419266" y="4754602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Зображення, що містить палець, рука, Мова жестів, рукавич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8B136A2-1F19-75CC-A62B-4453896C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79" y="4774498"/>
              <a:ext cx="808104" cy="808104"/>
            </a:xfrm>
            <a:prstGeom prst="rect">
              <a:avLst/>
            </a:prstGeom>
          </p:spPr>
        </p:pic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6295CE27-045D-7526-1AD4-BEE15D7BDFED}"/>
              </a:ext>
            </a:extLst>
          </p:cNvPr>
          <p:cNvGrpSpPr/>
          <p:nvPr/>
        </p:nvGrpSpPr>
        <p:grpSpPr>
          <a:xfrm>
            <a:off x="2243983" y="5534540"/>
            <a:ext cx="828000" cy="869877"/>
            <a:chOff x="2122784" y="5830528"/>
            <a:chExt cx="828000" cy="869877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C1387F60-09BB-C5AC-AB31-AFF5EBD593DA}"/>
                </a:ext>
              </a:extLst>
            </p:cNvPr>
            <p:cNvSpPr/>
            <p:nvPr/>
          </p:nvSpPr>
          <p:spPr>
            <a:xfrm>
              <a:off x="2122784" y="5830528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Зображення, що містить дизайн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8145F37-676B-0A96-0723-45A8453D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3" t="7127" r="16542" b="10915"/>
            <a:stretch/>
          </p:blipFill>
          <p:spPr>
            <a:xfrm>
              <a:off x="2183018" y="5872405"/>
              <a:ext cx="672807" cy="828000"/>
            </a:xfrm>
            <a:prstGeom prst="rect">
              <a:avLst/>
            </a:prstGeom>
          </p:spPr>
        </p:pic>
      </p:grpSp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C0D2D9A7-23C3-5363-C378-73DDDD75036E}"/>
              </a:ext>
            </a:extLst>
          </p:cNvPr>
          <p:cNvGrpSpPr/>
          <p:nvPr/>
        </p:nvGrpSpPr>
        <p:grpSpPr>
          <a:xfrm>
            <a:off x="3140035" y="5483090"/>
            <a:ext cx="922959" cy="922357"/>
            <a:chOff x="3040172" y="5801622"/>
            <a:chExt cx="922959" cy="922357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3669314E-5134-3298-F7B2-C814845AB76B}"/>
                </a:ext>
              </a:extLst>
            </p:cNvPr>
            <p:cNvSpPr/>
            <p:nvPr/>
          </p:nvSpPr>
          <p:spPr>
            <a:xfrm>
              <a:off x="3135131" y="584706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Зображення, що містить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43693B4-9EF7-2A72-28BA-0CB92AE3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172" y="5801622"/>
              <a:ext cx="922357" cy="922357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91D72106-FFF9-8088-AC0C-7264FB406BA8}"/>
              </a:ext>
            </a:extLst>
          </p:cNvPr>
          <p:cNvGrpSpPr/>
          <p:nvPr/>
        </p:nvGrpSpPr>
        <p:grpSpPr>
          <a:xfrm>
            <a:off x="4157351" y="5527017"/>
            <a:ext cx="931689" cy="931689"/>
            <a:chOff x="4168499" y="5807259"/>
            <a:chExt cx="931689" cy="931689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D327C40A-88B4-C605-A7E1-79D881ACF948}"/>
                </a:ext>
              </a:extLst>
            </p:cNvPr>
            <p:cNvSpPr/>
            <p:nvPr/>
          </p:nvSpPr>
          <p:spPr>
            <a:xfrm>
              <a:off x="4228996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Зображення, що містить ног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E2584B0-C606-BFC6-33E2-DFC1C27B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499" y="5807259"/>
              <a:ext cx="931689" cy="931689"/>
            </a:xfrm>
            <a:prstGeom prst="rect">
              <a:avLst/>
            </a:prstGeom>
          </p:spPr>
        </p:pic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7F41D4F1-163C-9235-47E8-5EC411D20069}"/>
              </a:ext>
            </a:extLst>
          </p:cNvPr>
          <p:cNvGrpSpPr/>
          <p:nvPr/>
        </p:nvGrpSpPr>
        <p:grpSpPr>
          <a:xfrm>
            <a:off x="5257454" y="5563629"/>
            <a:ext cx="828000" cy="871336"/>
            <a:chOff x="5338140" y="5814096"/>
            <a:chExt cx="828000" cy="871336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957A1AD6-215E-229E-E51E-87EB0562A1D3}"/>
                </a:ext>
              </a:extLst>
            </p:cNvPr>
            <p:cNvSpPr/>
            <p:nvPr/>
          </p:nvSpPr>
          <p:spPr>
            <a:xfrm>
              <a:off x="5338140" y="581409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Зображення, що містить мистецтво, ілюстрація,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30DDD19-2430-1313-ECED-85293A1A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98" y="5876071"/>
              <a:ext cx="809361" cy="809361"/>
            </a:xfrm>
            <a:prstGeom prst="rect">
              <a:avLst/>
            </a:prstGeom>
          </p:spPr>
        </p:pic>
      </p:grp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BEA625C3-C003-9332-B200-308E77DE4EF6}"/>
              </a:ext>
            </a:extLst>
          </p:cNvPr>
          <p:cNvGrpSpPr/>
          <p:nvPr/>
        </p:nvGrpSpPr>
        <p:grpSpPr>
          <a:xfrm>
            <a:off x="6250828" y="5571889"/>
            <a:ext cx="833001" cy="828000"/>
            <a:chOff x="6442283" y="5824425"/>
            <a:chExt cx="833001" cy="828000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5FC6E192-A6E5-72A7-3AED-97B9D80E26C6}"/>
                </a:ext>
              </a:extLst>
            </p:cNvPr>
            <p:cNvSpPr/>
            <p:nvPr/>
          </p:nvSpPr>
          <p:spPr>
            <a:xfrm>
              <a:off x="6447284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увати 109">
              <a:extLst>
                <a:ext uri="{FF2B5EF4-FFF2-40B4-BE49-F238E27FC236}">
                  <a16:creationId xmlns:a16="http://schemas.microsoft.com/office/drawing/2014/main" id="{693B78AE-04F3-8244-53EF-4903A7250986}"/>
                </a:ext>
              </a:extLst>
            </p:cNvPr>
            <p:cNvGrpSpPr/>
            <p:nvPr/>
          </p:nvGrpSpPr>
          <p:grpSpPr>
            <a:xfrm>
              <a:off x="6442283" y="5854139"/>
              <a:ext cx="828000" cy="762213"/>
              <a:chOff x="-1162255" y="3127050"/>
              <a:chExt cx="4850636" cy="3685600"/>
            </a:xfrm>
          </p:grpSpPr>
          <p:pic>
            <p:nvPicPr>
              <p:cNvPr id="106" name="Рисунок 105" descr="Зображення, що містить картинки, мультфільм, ілюстрація, ескіз&#10;&#10;Вміст, створений ШІ, може бути неправильним.">
                <a:extLst>
                  <a:ext uri="{FF2B5EF4-FFF2-40B4-BE49-F238E27FC236}">
                    <a16:creationId xmlns:a16="http://schemas.microsoft.com/office/drawing/2014/main" id="{EAC2EBC3-EC12-9D9D-92BA-AF0F19593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73" t="45097" r="15697" b="3946"/>
              <a:stretch/>
            </p:blipFill>
            <p:spPr>
              <a:xfrm>
                <a:off x="-1162255" y="3127050"/>
                <a:ext cx="4850636" cy="3494563"/>
              </a:xfrm>
              <a:prstGeom prst="rect">
                <a:avLst/>
              </a:prstGeom>
            </p:spPr>
          </p:pic>
          <p:cxnSp>
            <p:nvCxnSpPr>
              <p:cNvPr id="108" name="Пряма зі стрілкою 107">
                <a:extLst>
                  <a:ext uri="{FF2B5EF4-FFF2-40B4-BE49-F238E27FC236}">
                    <a16:creationId xmlns:a16="http://schemas.microsoft.com/office/drawing/2014/main" id="{BF92F874-8BA7-3975-3640-00EF5A4F2D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9912" y="5373424"/>
                <a:ext cx="2103178" cy="143922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44A9AB0-3FEB-187D-541D-6903EFE2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" y="5830726"/>
            <a:ext cx="870781" cy="75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285E26D1-9010-F9F2-CF81-8D122D13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7443" y="4409430"/>
            <a:ext cx="2148778" cy="2148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3000" y="31584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01276 -0.6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9805 -0.34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362 -0.457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4662 -0.497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40052 -0.16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2318 -0.745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2955 -0.2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2617 -0.2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1537 -0.468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5795 -0.34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FA18B-4D77-429F-9946-1DA0A067BF43}"/>
</file>

<file path=customXml/itemProps2.xml><?xml version="1.0" encoding="utf-8"?>
<ds:datastoreItem xmlns:ds="http://schemas.openxmlformats.org/officeDocument/2006/customXml" ds:itemID="{790A4AA4-33CB-4A9B-B091-71399ACC826B}"/>
</file>

<file path=customXml/itemProps3.xml><?xml version="1.0" encoding="utf-8"?>
<ds:datastoreItem xmlns:ds="http://schemas.openxmlformats.org/officeDocument/2006/customXml" ds:itemID="{000F9211-8545-469E-8D13-044BD9FED18A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2025-04-18T09:01:13Z</dcterms:created>
  <dcterms:modified xsi:type="dcterms:W3CDTF">2025-04-29T09:11:52Z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