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0642" y="3911765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2018" y="2367642"/>
            <a:ext cx="2122714" cy="21227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9458" y="2092765"/>
            <a:ext cx="2569029" cy="256902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7320025" y="5210241"/>
            <a:ext cx="1626093" cy="1527907"/>
            <a:chOff x="6800634" y="5431518"/>
            <a:chExt cx="1673803" cy="141781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08608">
              <a:off x="6928631" y="5303521"/>
              <a:ext cx="1417810" cy="16738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87954">
              <a:off x="7036016" y="5731098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4444805" y="4864260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41" y="2715797"/>
            <a:ext cx="3695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2024-11-17T16:06:20Z</dcterms:created>
  <dcterms:modified xsi:type="dcterms:W3CDTF">2024-11-22T11:00:22Z</dcterms:modified>
</cp:coreProperties>
</file>