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25F4-AA9F-E190-3F44-C951C050F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FA9B-2206-646E-A0CA-553CC0F58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9F70A-7E08-6BE8-3066-373A559D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A063F-E858-EEB9-998C-25F75AB8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3A904-CD49-5EBC-31FA-87592F8D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A8F0-C170-E0C8-228D-C2C640A8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B3EF3-A919-9621-A22F-6A977CEBD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3BA75-8E18-B767-4545-8CA03A6E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91C05-C792-4B62-0FA3-0DC1564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B0E37-6123-83A2-8798-5F713C2E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097CB2-591F-4010-24C3-3409868B7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62A49-E304-0A6D-AD7E-9BAA0C0A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EF9A0-81BC-D036-AC53-A3D49779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B3AF0-DF40-CFC3-47CA-5F86FE01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E6DBA-E029-1E58-BEC2-86BF08A6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6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6A83-55B8-4435-00BF-C620617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FEE96-81D4-8681-41B7-6806996D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EB6E3-B004-0755-635D-1E945BCE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94C5B-1ECC-DB32-BAE4-196A2AA7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A4533-3FBD-1374-D4B9-0EE6A3B5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1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22165-BC7A-933F-ED2A-763227DE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4D669-CED0-96F4-259E-7076D7F8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1C742-E656-796E-E1ED-7AB1F934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B6985-2B3B-525A-CED1-B37603B4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CD8D-796C-7FBA-3071-E203C387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7B960-5A62-A540-32A8-9C0BF0A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71002-761B-1950-A01D-D31975A59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D309EA-573E-14D3-84C5-19D8EB413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69787-5361-876C-4869-5BCEF6B9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A17E6-61B6-8717-524D-4D0A10A9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C56FFD-2852-8F7C-2EC4-17EF4065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1541E-E395-2283-F0AC-BF80D212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8E1DA-6563-0A3E-9C5C-55B1EE01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8D2245-A709-A5D1-ADCB-86BEB8C24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61B6BB-BBE4-73B3-BE28-3B74CB1DC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3FB7CB-0D67-BFF8-597A-9D2AF5B3F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B79A14-6F3A-F599-A597-7CE872EC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E227B1-5A13-545D-63F3-4D03F31F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5013B-2E00-32EC-7446-DC0784C7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351E-2550-D780-928F-BD535E0D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F95219-07BE-C6EF-27FF-959F74A6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9AD36E-A205-A603-006F-6759ED4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6238C-2B50-0002-3B88-9FD264F2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E5D43-5656-4601-A381-FF13FE67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B5F69-F1F6-0FDC-35E6-34A0F25A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67BDCA-9606-BAB1-04B2-4930785F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6D43-947F-02A4-5E15-F2A51F7D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65AEA-3644-8A9F-F78F-9FCE0B77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4B1D9-3FEB-778B-D1AB-DA28E6F97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3C9EB-1C77-D02D-ECED-BFB41B77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D74B9-61B6-D84A-10FE-3ABD6DC4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2956C-36C7-9D86-FEED-B0086636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46194-34A2-2380-B1BA-38226AFD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911025-B957-16ED-303F-E7C158B3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0D0EF-6756-35E2-C853-4014E0BEB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E4982-3F30-6A9C-29D5-A7EC27F8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E7070E-CCEE-0A75-0A03-03A9471E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787AA-99CF-17D4-5717-A29E519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24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D0DF-912D-CACE-9B2B-015E142E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39E9E-96CC-1123-4049-8DC39A2B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A4D76-2B38-444F-3962-B9253343E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03811-57CC-AB70-27F1-5F2B88BCB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0779F-01F9-65A8-A492-52CA3A4D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4E7B2-AFA9-0FD9-1DAE-610F0445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E7345FD-CBCF-92CE-765A-6134D750E1A6}"/>
              </a:ext>
            </a:extLst>
          </p:cNvPr>
          <p:cNvGrpSpPr/>
          <p:nvPr/>
        </p:nvGrpSpPr>
        <p:grpSpPr>
          <a:xfrm>
            <a:off x="2588952" y="1021675"/>
            <a:ext cx="5703216" cy="4496585"/>
            <a:chOff x="2658359" y="829559"/>
            <a:chExt cx="5703216" cy="449658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A2BD9EC-4FA5-1512-68EB-40B0B994CA24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158FC9F-D32B-E789-FCB9-7D4BE2BD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7461" l="9961" r="91504">
                          <a14:foregroundMark x1="91504" y1="39160" x2="91504" y2="33887"/>
                          <a14:foregroundMark x1="87500" y1="8105" x2="85547" y2="6543"/>
                          <a14:foregroundMark x1="53613" y1="3027" x2="52148" y2="3027"/>
                          <a14:foregroundMark x1="51953" y1="95117" x2="49902" y2="94141"/>
                          <a14:foregroundMark x1="35059" y1="97070" x2="33594" y2="96387"/>
                          <a14:foregroundMark x1="52930" y1="96387" x2="52930" y2="96387"/>
                          <a14:foregroundMark x1="52637" y1="96582" x2="51367" y2="95898"/>
                          <a14:foregroundMark x1="52930" y1="97363" x2="51367" y2="97363"/>
                          <a14:foregroundMark x1="50977" y1="97266" x2="53223" y2="96582"/>
                          <a14:foregroundMark x1="52539" y1="96387" x2="51660" y2="96582"/>
                          <a14:foregroundMark x1="50781" y1="97461" x2="53223" y2="97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3"/>
            <a:stretch/>
          </p:blipFill>
          <p:spPr>
            <a:xfrm>
              <a:off x="4707258" y="944368"/>
              <a:ext cx="2168851" cy="20996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650340-F9E4-7E9E-5929-8DE87E3F2C60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голоден. Что нужно?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BC7CCBF-AEC5-3CC4-314E-3B704EDBD768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3DCB80B5-15A5-DE75-FCDC-2D70FF9BA625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9DA7D68C-41A9-6B53-3802-01657FC48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A472908-A9AD-09BD-CC67-088F1714058E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EF4363D1-23B1-6067-C6FB-3BC67BB77A3F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44CB3B79-8A89-320F-7564-A79FCB523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2A5E0F5-DF65-682B-416B-D2A0D0C59040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75001"/>
              <a:chOff x="4297592" y="5016452"/>
              <a:chExt cx="1548000" cy="1575001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98C0E0FB-050B-2474-3235-A22A853395AC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CE0A61A2-9A1D-C14B-7EC7-5401C061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6413" y="5043453"/>
                <a:ext cx="1519179" cy="154800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E86C0EC-6B8F-1C87-050A-FEEDD22A1238}"/>
              </a:ext>
            </a:extLst>
          </p:cNvPr>
          <p:cNvGrpSpPr/>
          <p:nvPr/>
        </p:nvGrpSpPr>
        <p:grpSpPr>
          <a:xfrm>
            <a:off x="2599492" y="1021675"/>
            <a:ext cx="5703216" cy="4496585"/>
            <a:chOff x="2658359" y="829559"/>
            <a:chExt cx="5703216" cy="449658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26AEC45-8097-1221-78A4-BA6302AA3C85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0B1F41-6EBF-8FF1-995A-A70631F8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0105" y="910548"/>
              <a:ext cx="2036189" cy="20361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EE83B1-530B-F0D2-6D78-448A6A529A88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испачкался. Что нужно?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1152243-6B3B-0C45-792F-63982DCF857A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AFD4D478-00F5-4A82-FD43-696F073FB2F1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927C9B8-EA40-59B6-81C0-EEC8117C4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0042254"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175254E-802E-492E-1678-57BFC4D3DFF8}"/>
                </a:ext>
              </a:extLst>
            </p:cNvPr>
            <p:cNvGrpSpPr/>
            <p:nvPr/>
          </p:nvGrpSpPr>
          <p:grpSpPr>
            <a:xfrm>
              <a:off x="2943604" y="3374315"/>
              <a:ext cx="1576501" cy="1580096"/>
              <a:chOff x="2912662" y="3491186"/>
              <a:chExt cx="1576501" cy="1580096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1A5DB32D-496D-C5AA-9DC3-CC1BA9FAA654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8A592ACE-12EF-F0EF-EFE8-229BB97D4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12662" y="3523282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80E8B2D-45EE-9846-4BB7-5B6DB0D62A9D}"/>
                </a:ext>
              </a:extLst>
            </p:cNvPr>
            <p:cNvGrpSpPr/>
            <p:nvPr/>
          </p:nvGrpSpPr>
          <p:grpSpPr>
            <a:xfrm>
              <a:off x="6434951" y="3307148"/>
              <a:ext cx="1627758" cy="1627758"/>
              <a:chOff x="4217835" y="4949285"/>
              <a:chExt cx="1627758" cy="1627758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061AD7D0-8F5A-6135-8172-351E33B39571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E3EB9C7E-9FE8-D082-06C6-7A3C768B5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17835" y="4949285"/>
                <a:ext cx="1627758" cy="1627758"/>
              </a:xfrm>
              <a:prstGeom prst="rect">
                <a:avLst/>
              </a:prstGeom>
            </p:spPr>
          </p:pic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A40DDD-033A-DCDD-A0D5-94EB60250DD7}"/>
              </a:ext>
            </a:extLst>
          </p:cNvPr>
          <p:cNvGrpSpPr/>
          <p:nvPr/>
        </p:nvGrpSpPr>
        <p:grpSpPr>
          <a:xfrm>
            <a:off x="2611968" y="1021675"/>
            <a:ext cx="5703216" cy="4496585"/>
            <a:chOff x="2658359" y="829559"/>
            <a:chExt cx="5703216" cy="4496585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FF20540E-68C4-1D57-8AA4-D24ACB0E5223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DFB53BF-258C-1D9E-624E-06CB5773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797" b="94375" l="7386" r="89918">
                          <a14:foregroundMark x1="29660" y1="6797" x2="29660" y2="6797"/>
                          <a14:foregroundMark x1="89801" y1="61250" x2="89801" y2="61250"/>
                          <a14:foregroundMark x1="8675" y1="66719" x2="7386" y2="65469"/>
                          <a14:foregroundMark x1="27667" y1="94219" x2="34701" y2="9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881" y="900632"/>
              <a:ext cx="1475056" cy="22134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0A3A80-4334-CE97-A521-ED952850D5B2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хочет пить. Что нужно?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BA5C205-DB58-94D5-CB22-65F5F74345D3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CC4F88D-8ECA-4132-2280-F6E15FCC52FF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D80CF803-D0F4-3ABD-6DAA-8EEEAA1B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23" y="3558450"/>
                <a:ext cx="1327628" cy="1327628"/>
              </a:xfrm>
              <a:prstGeom prst="rect">
                <a:avLst/>
              </a:prstGeom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5695F9D-81DA-E310-099E-6FB8E42AB7EF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5E6DA7E4-23FA-A5F6-D2D1-C07179763D76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D772FF19-EC6A-E4F5-1EF1-A63D261CD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C931606-9435-E263-BCBC-6C59719E6EFE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49060"/>
              <a:chOff x="4297592" y="5016452"/>
              <a:chExt cx="1548000" cy="1549060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FD05DCBF-8935-A05A-58FB-DC7925231584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9CBAFEF-BB69-E4F2-BCA4-5DFB84AFB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51371" y="5096250"/>
                <a:ext cx="1469262" cy="1469262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45AAB96-757F-3CF6-7259-20D6CECCB0FF}"/>
              </a:ext>
            </a:extLst>
          </p:cNvPr>
          <p:cNvGrpSpPr/>
          <p:nvPr/>
        </p:nvGrpSpPr>
        <p:grpSpPr>
          <a:xfrm>
            <a:off x="2588952" y="1021675"/>
            <a:ext cx="5719994" cy="4509192"/>
            <a:chOff x="2658359" y="816952"/>
            <a:chExt cx="5703216" cy="4509192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77B6383-E261-905C-D183-1ABCB224A14F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45971E3-8075-2B24-02C7-DA35E1CAD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7616" y="816952"/>
              <a:ext cx="2293396" cy="22933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B75BEF-4A71-1F72-796B-F9CB9608FF9F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Солнце очень яркое. Что нужно?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1BAE614-F60D-169B-BA25-4ED24A395F75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CB5A56FA-FAB1-6318-C2F4-B0514BE23626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B8A39DD2-E7FB-B4D8-B424-2E51B1C86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7811" y="3526496"/>
                <a:ext cx="1467011" cy="1467011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4EAED3EC-4BCA-EF61-7364-6C1929CB0C99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E93C1491-6D3F-3930-BD61-AD9231942399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17128C4-65B6-D307-680B-043F3A63C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EA9E6D3-86BE-160D-A710-7492D571C711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60590"/>
              <a:chOff x="4297592" y="5016452"/>
              <a:chExt cx="1548000" cy="1560590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A8ACF7B3-B9F9-BF93-9223-DB740F73D9FF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749882A1-7A81-4A3A-928A-3BCD0F55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6413" y="5057863"/>
                <a:ext cx="1519179" cy="1519179"/>
              </a:xfrm>
              <a:prstGeom prst="rect">
                <a:avLst/>
              </a:prstGeom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F950F99-DE8A-9D18-8D2F-388E9F45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61" y="539833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036BA46-C9CE-BD9D-5DC7-127B83AA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4568" y="-180837"/>
            <a:ext cx="5699097" cy="569909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62851" y="3236092"/>
            <a:ext cx="32766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D3E78-7174-44B5-AD05-0EED15259A09}"/>
</file>

<file path=customXml/itemProps2.xml><?xml version="1.0" encoding="utf-8"?>
<ds:datastoreItem xmlns:ds="http://schemas.openxmlformats.org/officeDocument/2006/customXml" ds:itemID="{79E97D79-E913-4E60-AA59-F2C6CCED759C}"/>
</file>

<file path=customXml/itemProps3.xml><?xml version="1.0" encoding="utf-8"?>
<ds:datastoreItem xmlns:ds="http://schemas.openxmlformats.org/officeDocument/2006/customXml" ds:itemID="{70999781-2EC1-493F-ACD6-90C2BF7C1B32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3</cp:revision>
  <dcterms:created xsi:type="dcterms:W3CDTF">2025-05-07T07:50:35Z</dcterms:created>
  <dcterms:modified xsi:type="dcterms:W3CDTF">2025-05-11T10:14:51Z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