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0.png"/><Relationship Id="rId14" Type="http://schemas.openxmlformats.org/officeDocument/2006/relationships/image" Target="../media/image12.sv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руг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A6E438B-FA19-748A-CD25-4F77F859624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42" y="853309"/>
            <a:ext cx="805201" cy="80520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6CD8F4B-CFB4-B31A-24B9-08745A6F0DF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28" y="3222603"/>
            <a:ext cx="728295" cy="7282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754587C-B6F1-4703-BBA7-FCA791173FC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4" y="3021359"/>
            <a:ext cx="1432928" cy="14329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BD1B8D8-009E-88CF-2B10-106DC2E199A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18" y="846116"/>
            <a:ext cx="913326" cy="91332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196161" y="309876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60843" y="759783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еда, Мясо индейки, День благодарения, Жареная курица&#10;&#10;Автоматически созданное описание">
            <a:extLst>
              <a:ext uri="{FF2B5EF4-FFF2-40B4-BE49-F238E27FC236}">
                <a16:creationId xmlns:a16="http://schemas.microsoft.com/office/drawing/2014/main" id="{82E35EC6-28AF-FD1C-19B6-F8F64228137C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8" y="3090157"/>
            <a:ext cx="951425" cy="951425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39052" y="3078268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70" y="1390684"/>
            <a:ext cx="3315953" cy="3375167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82588" y="2826925"/>
            <a:ext cx="17049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20</cp:revision>
  <dcterms:created xsi:type="dcterms:W3CDTF">2024-07-21T13:02:50Z</dcterms:created>
  <dcterms:modified xsi:type="dcterms:W3CDTF">2024-08-28T14:25:10Z</dcterms:modified>
</cp:coreProperties>
</file>