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83396" y="288211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Сладкий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Высокая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Красная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Вкусный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Спящая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Песочные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Пустой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7014" y="3816682"/>
            <a:ext cx="1847708" cy="11057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00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928232" y="4232017"/>
            <a:ext cx="1847709" cy="169218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4280624" y="5043704"/>
            <a:ext cx="1427601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33827" y="575682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735780" y="1465454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704207" y="2329715"/>
            <a:ext cx="452231" cy="43732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96441" y="3125618"/>
            <a:ext cx="452231" cy="526774"/>
          </a:xfrm>
          <a:prstGeom prst="diamond">
            <a:avLst/>
          </a:prstGeom>
          <a:solidFill>
            <a:srgbClr val="00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735780" y="3980621"/>
            <a:ext cx="360259" cy="56870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43808" y="5835056"/>
            <a:ext cx="536713" cy="2683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88577" y="4922450"/>
            <a:ext cx="452231" cy="408734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500631" y="5071497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r="16475"/>
          <a:stretch/>
        </p:blipFill>
        <p:spPr>
          <a:xfrm>
            <a:off x="3471701" y="488530"/>
            <a:ext cx="1120046" cy="1573696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5" y="3673616"/>
            <a:ext cx="1497304" cy="1497304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33" y="823774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621" y="4559650"/>
            <a:ext cx="1275406" cy="1275406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106" y="2360400"/>
            <a:ext cx="1231131" cy="1117746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C2D5C0FB-DF28-4E4F-8DC2-8DC909EF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15844" y="5796972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98" y="720802"/>
            <a:ext cx="5285665" cy="5285665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339" y="2201054"/>
            <a:ext cx="2133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8</cp:revision>
  <dcterms:created xsi:type="dcterms:W3CDTF">2024-08-21T23:00:10Z</dcterms:created>
  <dcterms:modified xsi:type="dcterms:W3CDTF">2024-08-23T06:13:39Z</dcterms:modified>
</cp:coreProperties>
</file>