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54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tags" Target="../tags/tag1.xml"/><Relationship Id="rId13" Type="http://schemas.openxmlformats.org/officeDocument/2006/relationships/image" Target="../media/image12.png"/><Relationship Id="rId14" Type="http://schemas.openxmlformats.org/officeDocument/2006/relationships/audio" Target="../media/audio1.wav"/><Relationship Id="rId15" Type="http://schemas.openxmlformats.org/officeDocument/2006/relationships/audio" Target="../media/audio2.wav"/><Relationship Id="rId16" Type="http://schemas.openxmlformats.org/officeDocument/2006/relationships/slideLayout" Target="../slideLayouts/slideLayout1.xml"/><Relationship Id="rId17" Type="http://schemas.openxmlformats.org/officeDocument/2006/relationships/notesSlide" Target="../notesSlides/notesSlide1.xml"/><Relationship Id="rId18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18"/>
            <a:ext cx="12192000" cy="6877235"/>
          </a:xfrm>
          <a:prstGeom prst="rect">
            <a:avLst/>
          </a:prstGeom>
        </p:spPr>
      </p:pic>
      <p:pic>
        <p:nvPicPr>
          <p:cNvPr id="159" name="Google Shape;159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88050" y="101875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Овал ШАПКА"/>
          <p:cNvSpPr/>
          <p:nvPr/>
        </p:nvSpPr>
        <p:spPr>
          <a:xfrm>
            <a:off x="2997844" y="476672"/>
            <a:ext cx="2700000" cy="1800000"/>
          </a:xfrm>
          <a:prstGeom prst="ellipse">
            <a:avLst/>
          </a:prstGeom>
          <a:solidFill>
            <a:srgbClr val="F8F8F8">
              <a:alpha val="60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КАПША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6" name="Овал ШЛЯПА"/>
          <p:cNvSpPr/>
          <p:nvPr/>
        </p:nvSpPr>
        <p:spPr>
          <a:xfrm>
            <a:off x="8760296" y="476672"/>
            <a:ext cx="2700000" cy="1800000"/>
          </a:xfrm>
          <a:prstGeom prst="ellipse">
            <a:avLst/>
          </a:prstGeom>
          <a:solidFill>
            <a:srgbClr val="F8F8F8">
              <a:alpha val="60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ПАШЛЯ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7" name="Овал ШАРФ"/>
          <p:cNvSpPr/>
          <p:nvPr/>
        </p:nvSpPr>
        <p:spPr>
          <a:xfrm>
            <a:off x="5869352" y="476672"/>
            <a:ext cx="2700000" cy="1800000"/>
          </a:xfrm>
          <a:prstGeom prst="ellipse">
            <a:avLst/>
          </a:prstGeom>
          <a:solidFill>
            <a:srgbClr val="F8F8F8">
              <a:alpha val="60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РАШФ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8" name="Овал ШТАНЫ"/>
          <p:cNvSpPr/>
          <p:nvPr/>
        </p:nvSpPr>
        <p:spPr>
          <a:xfrm>
            <a:off x="7320147" y="2528999"/>
            <a:ext cx="2700000" cy="1800000"/>
          </a:xfrm>
          <a:prstGeom prst="ellipse">
            <a:avLst/>
          </a:prstGeom>
          <a:solidFill>
            <a:srgbClr val="F8F8F8">
              <a:alpha val="60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ТЫШНА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9" name="Овал ШОРТЫ"/>
          <p:cNvSpPr/>
          <p:nvPr/>
        </p:nvSpPr>
        <p:spPr>
          <a:xfrm>
            <a:off x="5869352" y="4509120"/>
            <a:ext cx="2700000" cy="1800000"/>
          </a:xfrm>
          <a:prstGeom prst="ellipse">
            <a:avLst/>
          </a:prstGeom>
          <a:solidFill>
            <a:srgbClr val="F8F8F8">
              <a:alpha val="60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ТЫРОШ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0" name="Овал ШУБА"/>
          <p:cNvSpPr/>
          <p:nvPr/>
        </p:nvSpPr>
        <p:spPr>
          <a:xfrm>
            <a:off x="4223792" y="2550521"/>
            <a:ext cx="2700000" cy="1800000"/>
          </a:xfrm>
          <a:prstGeom prst="ellipse">
            <a:avLst/>
          </a:prstGeom>
          <a:solidFill>
            <a:srgbClr val="F8F8F8">
              <a:alpha val="60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АШУБ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1" name="Овал ШЛЕПКИ"/>
          <p:cNvSpPr/>
          <p:nvPr/>
        </p:nvSpPr>
        <p:spPr>
          <a:xfrm>
            <a:off x="2997723" y="4509120"/>
            <a:ext cx="2700000" cy="1800000"/>
          </a:xfrm>
          <a:prstGeom prst="ellipse">
            <a:avLst/>
          </a:prstGeom>
          <a:solidFill>
            <a:srgbClr val="F8F8F8">
              <a:alpha val="60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ЛЕКШПИ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2" name="Овал ШАЛЬ"/>
          <p:cNvSpPr/>
          <p:nvPr/>
        </p:nvSpPr>
        <p:spPr>
          <a:xfrm>
            <a:off x="8760296" y="4509120"/>
            <a:ext cx="2700000" cy="1800000"/>
          </a:xfrm>
          <a:prstGeom prst="ellipse">
            <a:avLst/>
          </a:prstGeom>
          <a:solidFill>
            <a:srgbClr val="F8F8F8">
              <a:alpha val="60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ЛЬША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" name="ШАЛЬ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4" b="34250"/>
          <a:stretch>
            <a:fillRect/>
          </a:stretch>
        </p:blipFill>
        <p:spPr>
          <a:xfrm>
            <a:off x="8843098" y="4869120"/>
            <a:ext cx="2654107" cy="1440000"/>
          </a:xfrm>
          <a:prstGeom prst="rect">
            <a:avLst/>
          </a:prstGeom>
        </p:spPr>
      </p:pic>
      <p:pic>
        <p:nvPicPr>
          <p:cNvPr id="13" name="ШАПКА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5"/>
          <a:stretch>
            <a:fillRect/>
          </a:stretch>
        </p:blipFill>
        <p:spPr>
          <a:xfrm>
            <a:off x="3194871" y="476672"/>
            <a:ext cx="2305945" cy="1800000"/>
          </a:xfrm>
          <a:prstGeom prst="rect">
            <a:avLst/>
          </a:prstGeom>
        </p:spPr>
      </p:pic>
      <p:pic>
        <p:nvPicPr>
          <p:cNvPr id="14" name="ШУБ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792" y="2514101"/>
            <a:ext cx="1800000" cy="1800000"/>
          </a:xfrm>
          <a:prstGeom prst="rect">
            <a:avLst/>
          </a:prstGeom>
        </p:spPr>
      </p:pic>
      <p:pic>
        <p:nvPicPr>
          <p:cNvPr id="15" name="ШТАНЫ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539" y="2491667"/>
            <a:ext cx="1443625" cy="1800000"/>
          </a:xfrm>
          <a:prstGeom prst="rect">
            <a:avLst/>
          </a:prstGeom>
        </p:spPr>
      </p:pic>
      <p:pic>
        <p:nvPicPr>
          <p:cNvPr id="16" name="ШОРТЫ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352" y="4509120"/>
            <a:ext cx="1800000" cy="1800000"/>
          </a:xfrm>
          <a:prstGeom prst="rect">
            <a:avLst/>
          </a:prstGeom>
        </p:spPr>
      </p:pic>
      <p:pic>
        <p:nvPicPr>
          <p:cNvPr id="17" name="ШЛЕПКИ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844" y="4501481"/>
            <a:ext cx="1944000" cy="1944000"/>
          </a:xfrm>
          <a:prstGeom prst="rect">
            <a:avLst/>
          </a:prstGeom>
        </p:spPr>
      </p:pic>
      <p:pic>
        <p:nvPicPr>
          <p:cNvPr id="18" name="ШАРФ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352" y="399100"/>
            <a:ext cx="1883116" cy="1908000"/>
          </a:xfrm>
          <a:prstGeom prst="rect">
            <a:avLst/>
          </a:prstGeom>
        </p:spPr>
      </p:pic>
      <p:pic>
        <p:nvPicPr>
          <p:cNvPr id="19" name="ШЛЯПА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296" y="453100"/>
            <a:ext cx="2400000" cy="180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9751">
            <a:off x="4123690" y="661035"/>
            <a:ext cx="4935220" cy="5078095"/>
          </a:xfrm>
          <a:prstGeom prst="rect">
            <a:avLst/>
          </a:prstGeom>
        </p:spPr>
      </p:pic>
      <p:pic>
        <p:nvPicPr>
          <p:cNvPr id="160" name="Picture 159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4455" y="2060575"/>
            <a:ext cx="1781175" cy="3000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</Words>
  <Application>WPS Presentation</Application>
  <PresentationFormat>Произвольный</PresentationFormat>
  <Paragraphs>16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yanag</cp:lastModifiedBy>
  <cp:revision>16</cp:revision>
  <dcterms:created xsi:type="dcterms:W3CDTF">2024-06-13T07:35:17Z</dcterms:created>
  <dcterms:modified xsi:type="dcterms:W3CDTF">2024-06-13T07:36:30Z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254DACF5D1614A8DBD2D9F475DA2B461_12</vt:lpwstr>
  </property>
  <property fmtid="{D5CDD505-2E9C-101B-9397-08002B2CF9AE}" pid="3" name="KSOProductBuildVer">
    <vt:lpwstr>1033-12.2.0.17119</vt:lpwstr>
  </property>
</Properties>
</file>