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72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7056-960E-4275-A226-9EE5676D49B5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A82A-B5CD-4CCC-98E0-7376A46280A5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7056-960E-4275-A226-9EE5676D49B5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A82A-B5CD-4CCC-98E0-7376A46280A5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7056-960E-4275-A226-9EE5676D49B5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A82A-B5CD-4CCC-98E0-7376A46280A5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7056-960E-4275-A226-9EE5676D49B5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A82A-B5CD-4CCC-98E0-7376A46280A5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7056-960E-4275-A226-9EE5676D49B5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A82A-B5CD-4CCC-98E0-7376A46280A5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7056-960E-4275-A226-9EE5676D49B5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A82A-B5CD-4CCC-98E0-7376A46280A5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7056-960E-4275-A226-9EE5676D49B5}" type="datetimeFigureOut">
              <a:rPr lang="uk-UA" smtClean="0"/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A82A-B5CD-4CCC-98E0-7376A46280A5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7056-960E-4275-A226-9EE5676D49B5}" type="datetimeFigureOut">
              <a:rPr lang="uk-UA" smtClean="0"/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A82A-B5CD-4CCC-98E0-7376A46280A5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7056-960E-4275-A226-9EE5676D49B5}" type="datetimeFigureOut">
              <a:rPr lang="uk-UA" smtClean="0"/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A82A-B5CD-4CCC-98E0-7376A46280A5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7056-960E-4275-A226-9EE5676D49B5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A82A-B5CD-4CCC-98E0-7376A46280A5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7056-960E-4275-A226-9EE5676D49B5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A82A-B5CD-4CCC-98E0-7376A46280A5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937056-960E-4275-A226-9EE5676D49B5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3A82A-B5CD-4CCC-98E0-7376A46280A5}" type="slidenum">
              <a:rPr lang="uk-UA" smtClean="0"/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tags" Target="../tags/tag1.xml"/><Relationship Id="rId13" Type="http://schemas.openxmlformats.org/officeDocument/2006/relationships/image" Target="../media/image12.png"/><Relationship Id="rId14" Type="http://schemas.openxmlformats.org/officeDocument/2006/relationships/slideLayout" Target="../slideLayouts/slideLayout1.xml"/><Relationship Id="rId15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8496" y="-20499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кутник: округлені кути 2"/>
          <p:cNvSpPr/>
          <p:nvPr/>
        </p:nvSpPr>
        <p:spPr>
          <a:xfrm>
            <a:off x="3480619" y="179506"/>
            <a:ext cx="7736740" cy="642086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6" b="976"/>
          <a:stretch>
            <a:fillRect/>
          </a:stretch>
        </p:blipFill>
        <p:spPr>
          <a:xfrm>
            <a:off x="4173717" y="422214"/>
            <a:ext cx="1371741" cy="1359457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6" b="976"/>
          <a:stretch>
            <a:fillRect/>
          </a:stretch>
        </p:blipFill>
        <p:spPr>
          <a:xfrm>
            <a:off x="5539607" y="412741"/>
            <a:ext cx="1371741" cy="135945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6" b="976"/>
          <a:stretch>
            <a:fillRect/>
          </a:stretch>
        </p:blipFill>
        <p:spPr>
          <a:xfrm>
            <a:off x="6933933" y="422214"/>
            <a:ext cx="1371741" cy="1359457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6" b="976"/>
          <a:stretch>
            <a:fillRect/>
          </a:stretch>
        </p:blipFill>
        <p:spPr>
          <a:xfrm>
            <a:off x="8244338" y="422214"/>
            <a:ext cx="1371741" cy="1359457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728" t="-556" r="-1460" b="-3606"/>
          <a:stretch>
            <a:fillRect/>
          </a:stretch>
        </p:blipFill>
        <p:spPr>
          <a:xfrm>
            <a:off x="4031059" y="1768604"/>
            <a:ext cx="1013132" cy="1660396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9" t="9328" r="224" b="10478"/>
          <a:stretch>
            <a:fillRect/>
          </a:stretch>
        </p:blipFill>
        <p:spPr>
          <a:xfrm>
            <a:off x="3657993" y="3523208"/>
            <a:ext cx="1544551" cy="1267971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84" t="-4197" r="2944" b="-655"/>
          <a:stretch>
            <a:fillRect/>
          </a:stretch>
        </p:blipFill>
        <p:spPr>
          <a:xfrm>
            <a:off x="5457191" y="1736902"/>
            <a:ext cx="899087" cy="1660396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3" t="-5936" r="116" b="-5139"/>
          <a:stretch>
            <a:fillRect/>
          </a:stretch>
        </p:blipFill>
        <p:spPr>
          <a:xfrm>
            <a:off x="6892651" y="1717783"/>
            <a:ext cx="882574" cy="1817729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9" t="-4945" r="2561" b="-4503"/>
          <a:stretch>
            <a:fillRect/>
          </a:stretch>
        </p:blipFill>
        <p:spPr>
          <a:xfrm>
            <a:off x="8329224" y="1768604"/>
            <a:ext cx="861436" cy="1744315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" t="-4214" r="-1615" b="-4939"/>
          <a:stretch>
            <a:fillRect/>
          </a:stretch>
        </p:blipFill>
        <p:spPr>
          <a:xfrm>
            <a:off x="9695126" y="1751756"/>
            <a:ext cx="962240" cy="1778009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" t="9328" r="6335" b="12600"/>
          <a:stretch>
            <a:fillRect/>
          </a:stretch>
        </p:blipFill>
        <p:spPr>
          <a:xfrm>
            <a:off x="5128663" y="3542314"/>
            <a:ext cx="1459846" cy="1221927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0" t="9328" r="2526" b="10480"/>
          <a:stretch>
            <a:fillRect/>
          </a:stretch>
        </p:blipFill>
        <p:spPr>
          <a:xfrm>
            <a:off x="6692655" y="3556935"/>
            <a:ext cx="1399112" cy="1221927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8" t="9329" r="-2613" b="14296"/>
          <a:stretch>
            <a:fillRect/>
          </a:stretch>
        </p:blipFill>
        <p:spPr>
          <a:xfrm>
            <a:off x="8228955" y="3557534"/>
            <a:ext cx="1446609" cy="1171133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5" t="9328" r="1447" b="12176"/>
          <a:stretch>
            <a:fillRect/>
          </a:stretch>
        </p:blipFill>
        <p:spPr>
          <a:xfrm>
            <a:off x="9566194" y="3557534"/>
            <a:ext cx="1474003" cy="117113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6" b="976"/>
          <a:stretch>
            <a:fillRect/>
          </a:stretch>
        </p:blipFill>
        <p:spPr>
          <a:xfrm>
            <a:off x="9558459" y="393839"/>
            <a:ext cx="1371741" cy="135945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0445" y="4750561"/>
            <a:ext cx="1001364" cy="171094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3137" y="4744409"/>
            <a:ext cx="1001364" cy="171094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858" y="4776819"/>
            <a:ext cx="1001364" cy="171094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2579" y="4784857"/>
            <a:ext cx="1001364" cy="171094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5564" y="4800338"/>
            <a:ext cx="1001364" cy="1710941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9" t="10114" r="8300" b="8075"/>
          <a:stretch>
            <a:fillRect/>
          </a:stretch>
        </p:blipFill>
        <p:spPr>
          <a:xfrm>
            <a:off x="1136545" y="619539"/>
            <a:ext cx="1378050" cy="1379367"/>
          </a:xfrm>
          <a:prstGeom prst="rect">
            <a:avLst/>
          </a:prstGeom>
        </p:spPr>
      </p:pic>
      <p:pic>
        <p:nvPicPr>
          <p:cNvPr id="95" name="Picture 94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2065" y="2273300"/>
            <a:ext cx="2457450" cy="3476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yanag</cp:lastModifiedBy>
  <cp:revision>9</cp:revision>
  <dcterms:created xsi:type="dcterms:W3CDTF">2024-04-16T17:12:00Z</dcterms:created>
  <dcterms:modified xsi:type="dcterms:W3CDTF">2024-07-09T21:35:13Z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734CDE81544B40FAACE30D7C3F7B3011_12</vt:lpwstr>
  </property>
  <property fmtid="{D5CDD505-2E9C-101B-9397-08002B2CF9AE}" pid="3" name="KSOProductBuildVer">
    <vt:lpwstr>1033-12.2.0.17119</vt:lpwstr>
  </property>
</Properties>
</file>