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58953" y="3496603"/>
            <a:ext cx="30289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93160D-4EF5-4765-80FB-AB3D30CC029D}"/>
</file>

<file path=customXml/itemProps2.xml><?xml version="1.0" encoding="utf-8"?>
<ds:datastoreItem xmlns:ds="http://schemas.openxmlformats.org/officeDocument/2006/customXml" ds:itemID="{1FB6ED58-5416-44DE-BD3F-555971303520}"/>
</file>

<file path=customXml/itemProps3.xml><?xml version="1.0" encoding="utf-8"?>
<ds:datastoreItem xmlns:ds="http://schemas.openxmlformats.org/officeDocument/2006/customXml" ds:itemID="{8DD9417F-AE6F-4ACC-BB57-72758B983C9A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