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652BEC3-84B4-BBD0-1489-2B123D451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0D0E310-8D37-5F8E-DE4B-2D832BB21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EF60CA6-F249-0CE8-064E-15BEDF781E3E}"/>
              </a:ext>
            </a:extLst>
          </p:cNvPr>
          <p:cNvSpPr/>
          <p:nvPr/>
        </p:nvSpPr>
        <p:spPr>
          <a:xfrm>
            <a:off x="4811455" y="401345"/>
            <a:ext cx="6701292" cy="61468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9596962-41AD-DD17-F506-96C7844E6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55" y="20650"/>
            <a:ext cx="6479448" cy="647944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ллюстрация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9063301-9989-E533-98DC-EDC42F373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06" y="1513020"/>
            <a:ext cx="5369004" cy="536900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36D1EBA-F2DD-48B0-0F23-860094934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03" y="2084287"/>
            <a:ext cx="4463857" cy="446385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F1235C6-B258-FDEF-8EBE-3E9760BFA0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77" y="1545825"/>
            <a:ext cx="5369004" cy="5369004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3ED03E8-0585-828F-3494-749ACEB1E8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6" y="1480215"/>
            <a:ext cx="5369004" cy="5369004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B18FBFD-3D79-F389-5149-482537EC578B}"/>
              </a:ext>
            </a:extLst>
          </p:cNvPr>
          <p:cNvGrpSpPr/>
          <p:nvPr/>
        </p:nvGrpSpPr>
        <p:grpSpPr>
          <a:xfrm>
            <a:off x="6005727" y="1009769"/>
            <a:ext cx="4574193" cy="5502341"/>
            <a:chOff x="6005727" y="1009769"/>
            <a:chExt cx="4574193" cy="5502341"/>
          </a:xfrm>
        </p:grpSpPr>
        <p:pic>
          <p:nvPicPr>
            <p:cNvPr id="48" name="Рисунок 47" descr="Изображение выглядит как мультфильм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E11F6F2-B150-D298-8BBF-6A4DBE041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727" y="1937917"/>
              <a:ext cx="4574193" cy="4574193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6B7B4E-CDBC-8539-E98C-E120204ACB66}"/>
                </a:ext>
              </a:extLst>
            </p:cNvPr>
            <p:cNvSpPr txBox="1"/>
            <p:nvPr/>
          </p:nvSpPr>
          <p:spPr>
            <a:xfrm>
              <a:off x="7273646" y="1009769"/>
              <a:ext cx="183717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5400" b="1" dirty="0"/>
                <a:t>Жора</a:t>
              </a:r>
              <a:endParaRPr lang="ru-UA" sz="5400" b="1" dirty="0"/>
            </a:p>
          </p:txBody>
        </p:sp>
      </p:grpSp>
      <p:pic>
        <p:nvPicPr>
          <p:cNvPr id="46" name="Рисунок 45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EB26B71-3AD1-AE44-07C3-5DFCB8EDE7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51" y="2414411"/>
            <a:ext cx="4328160" cy="4328160"/>
          </a:xfrm>
          <a:prstGeom prst="rect">
            <a:avLst/>
          </a:prstGeom>
        </p:spPr>
      </p:pic>
      <p:pic>
        <p:nvPicPr>
          <p:cNvPr id="16" name="Рисунок 15" descr="https://cdn1.vectorstock.com/i/1000x1000/11/95/thief-cartoon-with-sack-of-money-vector-1671195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1852" l="0" r="100000">
                        <a14:foregroundMark x1="21648" y1="23426" x2="4571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88" y="2206455"/>
            <a:ext cx="3713412" cy="457627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лошадь, жеребец, кобыла, грива&#10;&#10;Автоматически созданное описание">
            <a:extLst>
              <a:ext uri="{FF2B5EF4-FFF2-40B4-BE49-F238E27FC236}">
                <a16:creationId xmlns:a16="http://schemas.microsoft.com/office/drawing/2014/main" id="{33896C16-7E47-C52D-8CDF-D4C09EF519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03" y="2084287"/>
            <a:ext cx="4752480" cy="475248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зарисовка,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128931-405C-1828-BEE2-40DB30591C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08" y="1954747"/>
            <a:ext cx="4721000" cy="4721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A98B32B-2F32-3822-0A64-5DAA5551C8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8" y="1032539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574" y="2758945"/>
            <a:ext cx="32670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86833D-157C-4978-BD08-44E11939CD5C}"/>
</file>

<file path=customXml/itemProps2.xml><?xml version="1.0" encoding="utf-8"?>
<ds:datastoreItem xmlns:ds="http://schemas.openxmlformats.org/officeDocument/2006/customXml" ds:itemID="{70B5C64D-E51C-4284-BD8F-7D07EBA9D7B9}"/>
</file>

<file path=customXml/itemProps3.xml><?xml version="1.0" encoding="utf-8"?>
<ds:datastoreItem xmlns:ds="http://schemas.openxmlformats.org/officeDocument/2006/customXml" ds:itemID="{EFFC422B-A534-458D-86E7-6750E20B35FF}"/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60</cp:revision>
  <dcterms:created xsi:type="dcterms:W3CDTF">2023-05-03T12:47:28Z</dcterms:created>
  <dcterms:modified xsi:type="dcterms:W3CDTF">2025-01-04T12:46:21Z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