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FC6"/>
    <a:srgbClr val="F9B5EA"/>
    <a:srgbClr val="FBC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100" d="100"/>
          <a:sy n="100" d="100"/>
        </p:scale>
        <p:origin x="318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commentAuthors" Target="commentAuthors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A58FE-D6EE-45C4-9996-08B13C81DCB3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8754E-72B5-40C8-888A-719164A1806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8754E-72B5-40C8-888A-719164A18065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0"/>
            <a:ext cx="12185567" cy="6849279"/>
          </a:xfrm>
          <a:prstGeom prst="rect">
            <a:avLst/>
          </a:prstGeom>
        </p:spPr>
      </p:pic>
      <p:pic>
        <p:nvPicPr>
          <p:cNvPr id="8" name="Бублик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22119" y="4437268"/>
            <a:ext cx="2380399" cy="1785298"/>
          </a:xfrm>
          <a:prstGeom prst="rect">
            <a:avLst/>
          </a:prstGeom>
        </p:spPr>
      </p:pic>
      <p:pic>
        <p:nvPicPr>
          <p:cNvPr id="6" name="Забор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6089" y="959867"/>
            <a:ext cx="2832027" cy="2124020"/>
          </a:xfrm>
          <a:prstGeom prst="rect">
            <a:avLst/>
          </a:prstGeom>
        </p:spPr>
      </p:pic>
      <p:pic>
        <p:nvPicPr>
          <p:cNvPr id="9" name="Трубочка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81770" y="787451"/>
            <a:ext cx="3093536" cy="2320152"/>
          </a:xfrm>
          <a:prstGeom prst="rect">
            <a:avLst/>
          </a:prstGeom>
        </p:spPr>
      </p:pic>
      <p:pic>
        <p:nvPicPr>
          <p:cNvPr id="11" name="Улыбка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7769" y="674497"/>
            <a:ext cx="2380399" cy="2409390"/>
          </a:xfrm>
          <a:prstGeom prst="rect">
            <a:avLst/>
          </a:prstGeom>
        </p:spPr>
      </p:pic>
      <p:pic>
        <p:nvPicPr>
          <p:cNvPr id="21" name="Клад бублик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" r="630"/>
          <a:stretch>
            <a:fillRect/>
          </a:stretch>
        </p:blipFill>
        <p:spPr>
          <a:xfrm>
            <a:off x="8486754" y="4104615"/>
            <a:ext cx="2380399" cy="2205157"/>
          </a:xfrm>
          <a:prstGeom prst="rect">
            <a:avLst/>
          </a:prstGeom>
        </p:spPr>
      </p:pic>
      <p:pic>
        <p:nvPicPr>
          <p:cNvPr id="18" name="Попугай забор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5" b="2125"/>
          <a:stretch>
            <a:fillRect/>
          </a:stretch>
        </p:blipFill>
        <p:spPr>
          <a:xfrm>
            <a:off x="8393035" y="868146"/>
            <a:ext cx="2474118" cy="2368992"/>
          </a:xfrm>
          <a:prstGeom prst="rect">
            <a:avLst/>
          </a:prstGeom>
        </p:spPr>
      </p:pic>
      <p:pic>
        <p:nvPicPr>
          <p:cNvPr id="19" name="Подзорная труба труба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3" b="5733"/>
          <a:stretch>
            <a:fillRect/>
          </a:stretch>
        </p:blipFill>
        <p:spPr>
          <a:xfrm>
            <a:off x="4695290" y="990632"/>
            <a:ext cx="2399128" cy="2124020"/>
          </a:xfrm>
          <a:prstGeom prst="rect">
            <a:avLst/>
          </a:prstGeom>
        </p:spPr>
      </p:pic>
      <p:pic>
        <p:nvPicPr>
          <p:cNvPr id="20" name="Компас улыбка"/>
          <p:cNvPicPr preferRelativeResize="0"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91" y="766992"/>
            <a:ext cx="2172832" cy="21240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749" y="1601346"/>
            <a:ext cx="3424835" cy="34248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3" name="Picture 92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83045" y="2890906"/>
            <a:ext cx="3657600" cy="38480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9" presetClass="emph" presetSubtype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4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1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2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21</cp:revision>
  <dcterms:created xsi:type="dcterms:W3CDTF">2024-02-21T07:30:00Z</dcterms:created>
  <dcterms:modified xsi:type="dcterms:W3CDTF">2024-10-25T18:04:31Z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0146CA0B177E4565B274573FEB8709FB_12</vt:lpwstr>
  </property>
  <property fmtid="{D5CDD505-2E9C-101B-9397-08002B2CF9AE}" pid="3" name="KSOProductBuildVer">
    <vt:lpwstr>1033-12.2.0.17153</vt:lpwstr>
  </property>
</Properties>
</file>