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8956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EB345-149B-406F-B264-218D4A1691A4}"/>
</file>

<file path=customXml/itemProps2.xml><?xml version="1.0" encoding="utf-8"?>
<ds:datastoreItem xmlns:ds="http://schemas.openxmlformats.org/officeDocument/2006/customXml" ds:itemID="{9F142905-73DA-4490-B9F5-4121C11119FC}"/>
</file>

<file path=customXml/itemProps3.xml><?xml version="1.0" encoding="utf-8"?>
<ds:datastoreItem xmlns:ds="http://schemas.openxmlformats.org/officeDocument/2006/customXml" ds:itemID="{5496B088-6C1C-4DEA-99D5-8F23EEBD4D9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