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468049" y="5162601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16409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39171" y="5108621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Водолази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1" y="510482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609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2024-08-19T13:43:10Z</dcterms:created>
  <dcterms:modified xsi:type="dcterms:W3CDTF">2024-11-18T15:43:46Z</dcterms:modified>
</cp:coreProperties>
</file>