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</p:sldIdLst>
  <p:sldSz cx="17609820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82" d="100"/>
          <a:sy n="82" d="100"/>
        </p:scale>
        <p:origin x="760" y="192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microsoft.com/office/2007/relationships/hdphoto" Target="../media/image10.wdp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slideLayout" Target="../slideLayouts/slideLayout6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2"/>
          <a:srcRect l="-2698" r="357" b="-1535"/>
          <a:stretch>
            <a:fillRect/>
          </a:stretch>
        </p:blipFill>
        <p:spPr bwMode="auto">
          <a:xfrm>
            <a:off x="14824710" y="72390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3" y="4089995"/>
            <a:ext cx="1992389" cy="166659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36" y="90838"/>
            <a:ext cx="1208259" cy="1123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7910" y="2057400"/>
            <a:ext cx="5238750" cy="540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09 0.10385 L 4.15397E-6 3.0769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6" y="-6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16 0.09327 L -4.30542E-6 -3.8461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3" y="-4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11 0.34583 L 4.78139E-6 -5.55112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3" y="-1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9 0.63622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4" y="-31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68 0.62484 L -2.73686E-6 -2.81893E-1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-3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5 0.34583 L 4.15397E-6 -1.0842E-1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9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576 0.6149 L -6.78806E-7 -3.8461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83" y="-31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94 0.0923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7" y="-4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75 0.34888 L -2.93428E-6 -2.1684E-1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yanag</cp:lastModifiedBy>
  <cp:revision>44</cp:revision>
  <dcterms:created xsi:type="dcterms:W3CDTF">2020-09-26T06:24:00Z</dcterms:created>
  <dcterms:modified xsi:type="dcterms:W3CDTF">2024-07-08T08:54:41Z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</Properties>
</file>