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62" y="0"/>
            <a:ext cx="959938" cy="89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120" y="2084705"/>
            <a:ext cx="2057400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yanag</cp:lastModifiedBy>
  <cp:revision>59</cp:revision>
  <dcterms:created xsi:type="dcterms:W3CDTF">2019-03-22T15:06:00Z</dcterms:created>
  <dcterms:modified xsi:type="dcterms:W3CDTF">2024-07-11T08:13:17Z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