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86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870" y="102"/>
      </p:cViewPr>
      <p:guideLst>
        <p:guide orient="horz" pos="2183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B289F5-5DCD-AEDB-740D-743A20D5D7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D710561-662A-1DDF-25F7-1F98FDF51D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586BEE0-09BA-EC20-06D2-E3A19EC61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870D053-3F4A-9241-D6C1-F27BEA2E0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F0E171-F689-D1EB-BC02-D84279B42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29176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344A59-14EA-75BB-318F-108EA1BB1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51AA25F-A0EB-3243-4F63-0BA0A96C60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156B72-F86F-249A-522E-49E890487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7F608D9-B5D1-AD88-B5A5-683AAD4D9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19FD72F-A886-13AA-74AD-9D33F3796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11708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C20803A-BF59-7957-FA79-F2BC7F0735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5D992F5-FD4E-0CA7-0F1B-3E5F0E5EDC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14D8FC4-DDAB-047B-3214-735D6C6E8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21A7F62-27AC-3A22-65D1-A62512144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CA2D6C4-57F8-B11C-4AD0-F36C4DEED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88886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DCA5C5-0B78-8369-A618-763724CC6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473896-BC25-6315-3ABA-B593E9EC2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A5CAFCB-7E04-3E3C-72FC-250C0938C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F3DAAED-E462-1D1A-06DB-F5CCD68B2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EACFA53-8827-84F6-D5C5-5D1FF3B0C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11986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CE55CB-D103-29DD-B5CD-C8840A0F5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DFEC582-513C-E31B-AFB6-10CD9C1C0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A14B9B4-A83B-27CA-9F1B-D406942E7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1BA506-D9D7-FFFC-B580-35255D31F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0C8427-EF7B-286B-1AC9-862BBFFCE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756070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905804-1BFA-34AC-A5A8-854CECE15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FEB767-55CD-483A-4D2D-0E9283F4B5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C6B41F2-3B93-52D7-043D-FFBA81A995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BA090FC-E41F-AFA2-6CD1-9FDC8BB74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248074B-AEF2-E57A-061A-E97E27FD7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E2E7B1D-8BAF-AF33-F58F-0FB1CF59C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26569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35E4F9-0AD1-3375-EBD1-AAD605539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66472E4-F2BF-62A8-96C0-91D22449EE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BF631C2-024D-DB22-AB66-FD3A055151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D83A8FB-9529-29FF-2072-6B313BC9E6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45BEB3B-2AC1-DA99-2ED4-D258DFEE4F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43F35A2-202A-6A4B-C94B-93D3447C6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5D4CA0B-0440-C08C-57F8-A7E61AF57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ED3C689-679C-361D-C650-7277B2AA9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278488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68E542-E259-612C-C978-39DF4B7AB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34D9F43-571F-67A3-6580-AD2E81732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F98D98D-0E5C-92D5-8AFB-2341A6DF5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A0C74F2-D198-EEF8-E3B7-9DFF78BFE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51298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1272463-A9BF-48E8-74BB-D58359B36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713D5DC-A309-4DB1-6D09-5B7547A91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40DA0D7-699A-6540-3C0F-7E7A69BBD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75482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994255-24D0-02BE-FAD1-4179B3923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35DE9E-B18F-D233-FE7A-567D0E56F3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D3BE5DB-17B6-E66D-24B4-366CD19DB2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13092E1-29C5-548C-824E-9EA7E56C9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DB1A9E5-852C-788D-5CDB-45F561885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39F2019-D4A5-C8F9-EEC3-0294AA5F7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015547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4B047C-8275-0EC3-CE68-1979321DB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C68E46E-1DA8-7D5D-056F-B624A47836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EB8287C-A9A9-2918-B820-8233C178D9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49F4DF9-844F-2A6E-4510-BB878A061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4DFB15C-0CFE-6875-EA3C-FA152F9D3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D435F96-298C-EB11-8311-1AD212C78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70521984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0F98AD-C12B-D046-0B0C-DF69B796D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27D37E8-2B71-0697-03D3-CD5C0A8810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E7B4F25-57E2-0F95-F9FF-513D620556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B9A549-8E20-3423-A190-A389E546C7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73D5CE8-433D-B04C-7F74-A672090A69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257068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ображение выглядит как небо, Кучевые облака, природа, вода&#10;&#10;Автоматически созданное описание">
            <a:extLst>
              <a:ext uri="{FF2B5EF4-FFF2-40B4-BE49-F238E27FC236}">
                <a16:creationId xmlns:a16="http://schemas.microsoft.com/office/drawing/2014/main" id="{5304FA86-9C16-6F63-1571-D83458FC4A2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8"/>
          <a:stretch>
            <a:fillRect/>
          </a:stretch>
        </p:blipFill>
        <p:spPr>
          <a:xfrm>
            <a:off x="-1" y="1"/>
            <a:ext cx="12192001" cy="6858000"/>
          </a:xfrm>
          <a:prstGeom prst="rect">
            <a:avLst/>
          </a:prstGeom>
        </p:spPr>
      </p:pic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9C250699-E278-A316-B4B6-0BDC5FD74F43}"/>
              </a:ext>
            </a:extLst>
          </p:cNvPr>
          <p:cNvSpPr/>
          <p:nvPr/>
        </p:nvSpPr>
        <p:spPr>
          <a:xfrm>
            <a:off x="2475090" y="420441"/>
            <a:ext cx="2402512" cy="3065121"/>
          </a:xfrm>
          <a:prstGeom prst="roundRect">
            <a:avLst/>
          </a:prstGeom>
          <a:solidFill>
            <a:schemeClr val="bg1">
              <a:alpha val="8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6" name="подаоркРисунок 40">
            <a:extLst>
              <a:ext uri="{FF2B5EF4-FFF2-40B4-BE49-F238E27FC236}">
                <a16:creationId xmlns:a16="http://schemas.microsoft.com/office/drawing/2014/main" id="{3BB345E8-D07B-2812-7281-A6D54F5F0EB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9" t="6542" r="13609" b="13667"/>
          <a:stretch/>
        </p:blipFill>
        <p:spPr>
          <a:xfrm>
            <a:off x="71962" y="5670440"/>
            <a:ext cx="1009182" cy="1018948"/>
          </a:xfrm>
          <a:prstGeom prst="rect">
            <a:avLst/>
          </a:prstGeom>
        </p:spPr>
      </p:pic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2A9976AC-CC72-3DA6-4F45-3986A26BAADC}"/>
              </a:ext>
            </a:extLst>
          </p:cNvPr>
          <p:cNvSpPr/>
          <p:nvPr/>
        </p:nvSpPr>
        <p:spPr>
          <a:xfrm>
            <a:off x="5023333" y="420440"/>
            <a:ext cx="2402512" cy="3065121"/>
          </a:xfrm>
          <a:prstGeom prst="roundRect">
            <a:avLst/>
          </a:prstGeom>
          <a:solidFill>
            <a:schemeClr val="bg1">
              <a:alpha val="8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4A050C97-5C42-580A-D48A-04CC18AC43E2}"/>
              </a:ext>
            </a:extLst>
          </p:cNvPr>
          <p:cNvSpPr/>
          <p:nvPr/>
        </p:nvSpPr>
        <p:spPr>
          <a:xfrm>
            <a:off x="7571576" y="420439"/>
            <a:ext cx="2402512" cy="3065121"/>
          </a:xfrm>
          <a:prstGeom prst="roundRect">
            <a:avLst/>
          </a:prstGeom>
          <a:solidFill>
            <a:schemeClr val="bg1">
              <a:alpha val="8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C58579C4-D5AD-659B-4C58-0452BE1B26A6}"/>
              </a:ext>
            </a:extLst>
          </p:cNvPr>
          <p:cNvSpPr/>
          <p:nvPr/>
        </p:nvSpPr>
        <p:spPr>
          <a:xfrm>
            <a:off x="5023333" y="3624267"/>
            <a:ext cx="2402512" cy="3065121"/>
          </a:xfrm>
          <a:prstGeom prst="roundRect">
            <a:avLst/>
          </a:prstGeom>
          <a:solidFill>
            <a:schemeClr val="bg1">
              <a:alpha val="8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4" name="Равнобедренный треугольник 13">
            <a:extLst>
              <a:ext uri="{FF2B5EF4-FFF2-40B4-BE49-F238E27FC236}">
                <a16:creationId xmlns:a16="http://schemas.microsoft.com/office/drawing/2014/main" id="{966548D7-8637-800C-FD10-FD0636870348}"/>
              </a:ext>
            </a:extLst>
          </p:cNvPr>
          <p:cNvSpPr/>
          <p:nvPr/>
        </p:nvSpPr>
        <p:spPr>
          <a:xfrm>
            <a:off x="2618027" y="909814"/>
            <a:ext cx="2116638" cy="1824688"/>
          </a:xfrm>
          <a:prstGeom prst="triangle">
            <a:avLst/>
          </a:prstGeom>
          <a:solidFill>
            <a:srgbClr val="F986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id="{8774E70E-D920-BA89-1E3F-CB1F3BB0552E}"/>
              </a:ext>
            </a:extLst>
          </p:cNvPr>
          <p:cNvSpPr/>
          <p:nvPr/>
        </p:nvSpPr>
        <p:spPr>
          <a:xfrm>
            <a:off x="5559440" y="1167566"/>
            <a:ext cx="1431855" cy="1431855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8" name="Равнобедренный треугольник 17">
            <a:extLst>
              <a:ext uri="{FF2B5EF4-FFF2-40B4-BE49-F238E27FC236}">
                <a16:creationId xmlns:a16="http://schemas.microsoft.com/office/drawing/2014/main" id="{055C758B-DD63-4A57-A78C-743E1EDCB9AD}"/>
              </a:ext>
            </a:extLst>
          </p:cNvPr>
          <p:cNvSpPr/>
          <p:nvPr/>
        </p:nvSpPr>
        <p:spPr>
          <a:xfrm>
            <a:off x="8329657" y="1463619"/>
            <a:ext cx="1011871" cy="872303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23" name="Группа 22">
            <a:extLst>
              <a:ext uri="{FF2B5EF4-FFF2-40B4-BE49-F238E27FC236}">
                <a16:creationId xmlns:a16="http://schemas.microsoft.com/office/drawing/2014/main" id="{40D01162-09FA-BF98-DCDF-B441A2B82EE3}"/>
              </a:ext>
            </a:extLst>
          </p:cNvPr>
          <p:cNvGrpSpPr/>
          <p:nvPr/>
        </p:nvGrpSpPr>
        <p:grpSpPr>
          <a:xfrm>
            <a:off x="5166270" y="4035779"/>
            <a:ext cx="2116638" cy="1824688"/>
            <a:chOff x="6670542" y="3979218"/>
            <a:chExt cx="2116638" cy="1824688"/>
          </a:xfrm>
        </p:grpSpPr>
        <p:sp>
          <p:nvSpPr>
            <p:cNvPr id="20" name="Равнобедренный треугольник 19">
              <a:extLst>
                <a:ext uri="{FF2B5EF4-FFF2-40B4-BE49-F238E27FC236}">
                  <a16:creationId xmlns:a16="http://schemas.microsoft.com/office/drawing/2014/main" id="{527C1480-FAB2-47A1-C118-1ADD608EF97E}"/>
                </a:ext>
              </a:extLst>
            </p:cNvPr>
            <p:cNvSpPr/>
            <p:nvPr/>
          </p:nvSpPr>
          <p:spPr>
            <a:xfrm>
              <a:off x="6670542" y="3979218"/>
              <a:ext cx="2116638" cy="1824688"/>
            </a:xfrm>
            <a:prstGeom prst="triangle">
              <a:avLst/>
            </a:prstGeom>
            <a:solidFill>
              <a:srgbClr val="F9861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21" name="Овал 20">
              <a:extLst>
                <a:ext uri="{FF2B5EF4-FFF2-40B4-BE49-F238E27FC236}">
                  <a16:creationId xmlns:a16="http://schemas.microsoft.com/office/drawing/2014/main" id="{BC3950EB-460A-A13D-6D65-FBE9E5348700}"/>
                </a:ext>
              </a:extLst>
            </p:cNvPr>
            <p:cNvSpPr/>
            <p:nvPr/>
          </p:nvSpPr>
          <p:spPr>
            <a:xfrm>
              <a:off x="7115175" y="4585626"/>
              <a:ext cx="1218280" cy="121828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22" name="Равнобедренный треугольник 21">
              <a:extLst>
                <a:ext uri="{FF2B5EF4-FFF2-40B4-BE49-F238E27FC236}">
                  <a16:creationId xmlns:a16="http://schemas.microsoft.com/office/drawing/2014/main" id="{47192A6B-9E60-170F-72F0-91E77B6C2A6F}"/>
                </a:ext>
              </a:extLst>
            </p:cNvPr>
            <p:cNvSpPr/>
            <p:nvPr/>
          </p:nvSpPr>
          <p:spPr>
            <a:xfrm>
              <a:off x="7243921" y="4634129"/>
              <a:ext cx="972980" cy="838777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</p:grp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FD95542E-4BA2-FB71-D5A1-66E99C5C7905}"/>
              </a:ext>
            </a:extLst>
          </p:cNvPr>
          <p:cNvSpPr/>
          <p:nvPr/>
        </p:nvSpPr>
        <p:spPr>
          <a:xfrm>
            <a:off x="2864423" y="1167566"/>
            <a:ext cx="1623847" cy="1623847"/>
          </a:xfrm>
          <a:prstGeom prst="rect">
            <a:avLst/>
          </a:prstGeom>
          <a:solidFill>
            <a:srgbClr val="F986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25" name="Равнобедренный треугольник 24">
            <a:extLst>
              <a:ext uri="{FF2B5EF4-FFF2-40B4-BE49-F238E27FC236}">
                <a16:creationId xmlns:a16="http://schemas.microsoft.com/office/drawing/2014/main" id="{BB6C0733-2FCD-9F09-F5F1-611ACC1EDC73}"/>
              </a:ext>
            </a:extLst>
          </p:cNvPr>
          <p:cNvSpPr/>
          <p:nvPr/>
        </p:nvSpPr>
        <p:spPr>
          <a:xfrm>
            <a:off x="5494561" y="1251712"/>
            <a:ext cx="1463591" cy="1261717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6D198FEF-D13F-144D-BB83-452E67FD82FB}"/>
              </a:ext>
            </a:extLst>
          </p:cNvPr>
          <p:cNvSpPr/>
          <p:nvPr/>
        </p:nvSpPr>
        <p:spPr>
          <a:xfrm>
            <a:off x="8516253" y="1697244"/>
            <a:ext cx="638678" cy="63867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30" name="Группа 29">
            <a:extLst>
              <a:ext uri="{FF2B5EF4-FFF2-40B4-BE49-F238E27FC236}">
                <a16:creationId xmlns:a16="http://schemas.microsoft.com/office/drawing/2014/main" id="{9EF43E1C-3725-BC79-401B-85C7DB708799}"/>
              </a:ext>
            </a:extLst>
          </p:cNvPr>
          <p:cNvGrpSpPr/>
          <p:nvPr/>
        </p:nvGrpSpPr>
        <p:grpSpPr>
          <a:xfrm>
            <a:off x="5463443" y="4344903"/>
            <a:ext cx="1623847" cy="1623847"/>
            <a:chOff x="6967715" y="4288342"/>
            <a:chExt cx="1623847" cy="1623847"/>
          </a:xfrm>
        </p:grpSpPr>
        <p:sp>
          <p:nvSpPr>
            <p:cNvPr id="27" name="Прямоугольник 26">
              <a:extLst>
                <a:ext uri="{FF2B5EF4-FFF2-40B4-BE49-F238E27FC236}">
                  <a16:creationId xmlns:a16="http://schemas.microsoft.com/office/drawing/2014/main" id="{038447E5-53A4-DB94-5709-95440A30BB88}"/>
                </a:ext>
              </a:extLst>
            </p:cNvPr>
            <p:cNvSpPr/>
            <p:nvPr/>
          </p:nvSpPr>
          <p:spPr>
            <a:xfrm>
              <a:off x="6967715" y="4288342"/>
              <a:ext cx="1623847" cy="1623847"/>
            </a:xfrm>
            <a:prstGeom prst="rect">
              <a:avLst/>
            </a:prstGeom>
            <a:solidFill>
              <a:srgbClr val="F9861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28" name="Равнобедренный треугольник 27">
              <a:extLst>
                <a:ext uri="{FF2B5EF4-FFF2-40B4-BE49-F238E27FC236}">
                  <a16:creationId xmlns:a16="http://schemas.microsoft.com/office/drawing/2014/main" id="{A1BEC2DA-D888-AA92-A1CA-E2B3C8942843}"/>
                </a:ext>
              </a:extLst>
            </p:cNvPr>
            <p:cNvSpPr/>
            <p:nvPr/>
          </p:nvSpPr>
          <p:spPr>
            <a:xfrm>
              <a:off x="7063712" y="4360452"/>
              <a:ext cx="1463591" cy="1261717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29" name="Прямоугольник 28">
              <a:extLst>
                <a:ext uri="{FF2B5EF4-FFF2-40B4-BE49-F238E27FC236}">
                  <a16:creationId xmlns:a16="http://schemas.microsoft.com/office/drawing/2014/main" id="{B3B5F93E-5C52-36B5-EA19-00EA9211C5FB}"/>
                </a:ext>
              </a:extLst>
            </p:cNvPr>
            <p:cNvSpPr/>
            <p:nvPr/>
          </p:nvSpPr>
          <p:spPr>
            <a:xfrm>
              <a:off x="7539975" y="4967255"/>
              <a:ext cx="472704" cy="47270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</p:grpSp>
      <p:sp>
        <p:nvSpPr>
          <p:cNvPr id="31" name="Овал 30">
            <a:extLst>
              <a:ext uri="{FF2B5EF4-FFF2-40B4-BE49-F238E27FC236}">
                <a16:creationId xmlns:a16="http://schemas.microsoft.com/office/drawing/2014/main" id="{888F5A75-79EF-7C7A-82B7-331B634846C6}"/>
              </a:ext>
            </a:extLst>
          </p:cNvPr>
          <p:cNvSpPr/>
          <p:nvPr/>
        </p:nvSpPr>
        <p:spPr>
          <a:xfrm>
            <a:off x="2813941" y="1167566"/>
            <a:ext cx="1724809" cy="172480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32" name="Овал 31">
            <a:extLst>
              <a:ext uri="{FF2B5EF4-FFF2-40B4-BE49-F238E27FC236}">
                <a16:creationId xmlns:a16="http://schemas.microsoft.com/office/drawing/2014/main" id="{1FB597FE-B65B-2C38-5C5F-D9F18F0F855C}"/>
              </a:ext>
            </a:extLst>
          </p:cNvPr>
          <p:cNvSpPr/>
          <p:nvPr/>
        </p:nvSpPr>
        <p:spPr>
          <a:xfrm>
            <a:off x="8489089" y="1670080"/>
            <a:ext cx="693005" cy="69300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4EE4DC2B-36A7-98FA-2FF8-2D59A77B05F7}"/>
              </a:ext>
            </a:extLst>
          </p:cNvPr>
          <p:cNvSpPr/>
          <p:nvPr/>
        </p:nvSpPr>
        <p:spPr>
          <a:xfrm>
            <a:off x="5646030" y="1350890"/>
            <a:ext cx="1195598" cy="119559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37" name="Группа 36">
            <a:extLst>
              <a:ext uri="{FF2B5EF4-FFF2-40B4-BE49-F238E27FC236}">
                <a16:creationId xmlns:a16="http://schemas.microsoft.com/office/drawing/2014/main" id="{7E8D994D-7E9E-4588-04CB-2B34C2FA0E28}"/>
              </a:ext>
            </a:extLst>
          </p:cNvPr>
          <p:cNvGrpSpPr/>
          <p:nvPr/>
        </p:nvGrpSpPr>
        <p:grpSpPr>
          <a:xfrm>
            <a:off x="5428830" y="4294421"/>
            <a:ext cx="1724809" cy="1724809"/>
            <a:chOff x="6933102" y="4237860"/>
            <a:chExt cx="1724809" cy="1724809"/>
          </a:xfrm>
        </p:grpSpPr>
        <p:sp>
          <p:nvSpPr>
            <p:cNvPr id="34" name="Овал 33">
              <a:extLst>
                <a:ext uri="{FF2B5EF4-FFF2-40B4-BE49-F238E27FC236}">
                  <a16:creationId xmlns:a16="http://schemas.microsoft.com/office/drawing/2014/main" id="{1D611F7F-C971-5608-5211-F2985D207BE1}"/>
                </a:ext>
              </a:extLst>
            </p:cNvPr>
            <p:cNvSpPr/>
            <p:nvPr/>
          </p:nvSpPr>
          <p:spPr>
            <a:xfrm>
              <a:off x="6933102" y="4237860"/>
              <a:ext cx="1724809" cy="172480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35" name="Прямоугольник 34">
              <a:extLst>
                <a:ext uri="{FF2B5EF4-FFF2-40B4-BE49-F238E27FC236}">
                  <a16:creationId xmlns:a16="http://schemas.microsoft.com/office/drawing/2014/main" id="{4007F0F8-3B83-2320-81DC-9839C4D60880}"/>
                </a:ext>
              </a:extLst>
            </p:cNvPr>
            <p:cNvSpPr/>
            <p:nvPr/>
          </p:nvSpPr>
          <p:spPr>
            <a:xfrm>
              <a:off x="7424883" y="4702073"/>
              <a:ext cx="702888" cy="70288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36" name="Овал 35">
              <a:extLst>
                <a:ext uri="{FF2B5EF4-FFF2-40B4-BE49-F238E27FC236}">
                  <a16:creationId xmlns:a16="http://schemas.microsoft.com/office/drawing/2014/main" id="{79387A5A-D54D-3E58-1875-0C82853C4050}"/>
                </a:ext>
              </a:extLst>
            </p:cNvPr>
            <p:cNvSpPr/>
            <p:nvPr/>
          </p:nvSpPr>
          <p:spPr>
            <a:xfrm>
              <a:off x="7509666" y="4785518"/>
              <a:ext cx="536106" cy="53610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</p:grp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1AC80116-AF54-6449-8E24-F8D44A049453}"/>
              </a:ext>
            </a:extLst>
          </p:cNvPr>
          <p:cNvSpPr/>
          <p:nvPr/>
        </p:nvSpPr>
        <p:spPr>
          <a:xfrm>
            <a:off x="2845914" y="1167565"/>
            <a:ext cx="1623847" cy="162384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39" name="Овал 38">
            <a:extLst>
              <a:ext uri="{FF2B5EF4-FFF2-40B4-BE49-F238E27FC236}">
                <a16:creationId xmlns:a16="http://schemas.microsoft.com/office/drawing/2014/main" id="{E965F2C7-166E-AA8C-80B2-2A64D016E824}"/>
              </a:ext>
            </a:extLst>
          </p:cNvPr>
          <p:cNvSpPr/>
          <p:nvPr/>
        </p:nvSpPr>
        <p:spPr>
          <a:xfrm>
            <a:off x="5635739" y="1350890"/>
            <a:ext cx="1183153" cy="1183153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40" name="Равнобедренный треугольник 39">
            <a:extLst>
              <a:ext uri="{FF2B5EF4-FFF2-40B4-BE49-F238E27FC236}">
                <a16:creationId xmlns:a16="http://schemas.microsoft.com/office/drawing/2014/main" id="{88B624B0-B81F-FD70-A7D9-9A4D0554173E}"/>
              </a:ext>
            </a:extLst>
          </p:cNvPr>
          <p:cNvSpPr/>
          <p:nvPr/>
        </p:nvSpPr>
        <p:spPr>
          <a:xfrm>
            <a:off x="8329657" y="1477200"/>
            <a:ext cx="1011872" cy="872303"/>
          </a:xfrm>
          <a:prstGeom prst="triangl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44" name="Группа 43">
            <a:extLst>
              <a:ext uri="{FF2B5EF4-FFF2-40B4-BE49-F238E27FC236}">
                <a16:creationId xmlns:a16="http://schemas.microsoft.com/office/drawing/2014/main" id="{F64A23E0-2BB7-EB25-9D47-580279790D30}"/>
              </a:ext>
            </a:extLst>
          </p:cNvPr>
          <p:cNvGrpSpPr/>
          <p:nvPr/>
        </p:nvGrpSpPr>
        <p:grpSpPr>
          <a:xfrm>
            <a:off x="5463443" y="4343901"/>
            <a:ext cx="1623847" cy="1623847"/>
            <a:chOff x="6967715" y="4287340"/>
            <a:chExt cx="1623847" cy="1623847"/>
          </a:xfrm>
        </p:grpSpPr>
        <p:sp>
          <p:nvSpPr>
            <p:cNvPr id="41" name="Прямоугольник 40">
              <a:extLst>
                <a:ext uri="{FF2B5EF4-FFF2-40B4-BE49-F238E27FC236}">
                  <a16:creationId xmlns:a16="http://schemas.microsoft.com/office/drawing/2014/main" id="{AAE1A746-CDBB-DC04-BAA8-E163BF022044}"/>
                </a:ext>
              </a:extLst>
            </p:cNvPr>
            <p:cNvSpPr/>
            <p:nvPr/>
          </p:nvSpPr>
          <p:spPr>
            <a:xfrm>
              <a:off x="6967715" y="4287340"/>
              <a:ext cx="1623847" cy="1623847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42" name="Овал 41">
              <a:extLst>
                <a:ext uri="{FF2B5EF4-FFF2-40B4-BE49-F238E27FC236}">
                  <a16:creationId xmlns:a16="http://schemas.microsoft.com/office/drawing/2014/main" id="{FBAF7DB7-D197-E313-5FBF-42C769A85FC9}"/>
                </a:ext>
              </a:extLst>
            </p:cNvPr>
            <p:cNvSpPr/>
            <p:nvPr/>
          </p:nvSpPr>
          <p:spPr>
            <a:xfrm>
              <a:off x="7203929" y="4509236"/>
              <a:ext cx="1183153" cy="118315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43" name="Равнобедренный треугольник 42">
              <a:extLst>
                <a:ext uri="{FF2B5EF4-FFF2-40B4-BE49-F238E27FC236}">
                  <a16:creationId xmlns:a16="http://schemas.microsoft.com/office/drawing/2014/main" id="{79D7065D-3D9E-D890-B602-3B00D2618C3F}"/>
                </a:ext>
              </a:extLst>
            </p:cNvPr>
            <p:cNvSpPr/>
            <p:nvPr/>
          </p:nvSpPr>
          <p:spPr>
            <a:xfrm>
              <a:off x="7387265" y="4661838"/>
              <a:ext cx="816479" cy="703861"/>
            </a:xfrm>
            <a:prstGeom prst="triangl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</p:grpSp>
      <p:sp>
        <p:nvSpPr>
          <p:cNvPr id="45" name="Овал 44">
            <a:extLst>
              <a:ext uri="{FF2B5EF4-FFF2-40B4-BE49-F238E27FC236}">
                <a16:creationId xmlns:a16="http://schemas.microsoft.com/office/drawing/2014/main" id="{B4FBEFEA-7E23-1AE2-B1FF-0C969FA24B5E}"/>
              </a:ext>
            </a:extLst>
          </p:cNvPr>
          <p:cNvSpPr/>
          <p:nvPr/>
        </p:nvSpPr>
        <p:spPr>
          <a:xfrm>
            <a:off x="2728953" y="1032769"/>
            <a:ext cx="1840460" cy="184046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46" name="Равнобедренный треугольник 45">
            <a:extLst>
              <a:ext uri="{FF2B5EF4-FFF2-40B4-BE49-F238E27FC236}">
                <a16:creationId xmlns:a16="http://schemas.microsoft.com/office/drawing/2014/main" id="{4BC712B3-2E5A-D194-7435-9C22803DE8ED}"/>
              </a:ext>
            </a:extLst>
          </p:cNvPr>
          <p:cNvSpPr/>
          <p:nvPr/>
        </p:nvSpPr>
        <p:spPr>
          <a:xfrm>
            <a:off x="5441424" y="1146430"/>
            <a:ext cx="1623639" cy="1399688"/>
          </a:xfrm>
          <a:prstGeom prst="triangl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id="{E46FC796-AC62-827F-3785-886B7FF88FC4}"/>
              </a:ext>
            </a:extLst>
          </p:cNvPr>
          <p:cNvSpPr/>
          <p:nvPr/>
        </p:nvSpPr>
        <p:spPr>
          <a:xfrm>
            <a:off x="8489089" y="1642917"/>
            <a:ext cx="693005" cy="69300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51" name="Группа 50">
            <a:extLst>
              <a:ext uri="{FF2B5EF4-FFF2-40B4-BE49-F238E27FC236}">
                <a16:creationId xmlns:a16="http://schemas.microsoft.com/office/drawing/2014/main" id="{A559EA42-01B1-2863-519B-64119124B2A6}"/>
              </a:ext>
            </a:extLst>
          </p:cNvPr>
          <p:cNvGrpSpPr/>
          <p:nvPr/>
        </p:nvGrpSpPr>
        <p:grpSpPr>
          <a:xfrm>
            <a:off x="5323599" y="4235594"/>
            <a:ext cx="1840460" cy="1840460"/>
            <a:chOff x="6827871" y="4179033"/>
            <a:chExt cx="1840460" cy="1840460"/>
          </a:xfrm>
        </p:grpSpPr>
        <p:sp>
          <p:nvSpPr>
            <p:cNvPr id="48" name="Овал 47">
              <a:extLst>
                <a:ext uri="{FF2B5EF4-FFF2-40B4-BE49-F238E27FC236}">
                  <a16:creationId xmlns:a16="http://schemas.microsoft.com/office/drawing/2014/main" id="{27CF5B7B-026C-AAAD-BBE2-537EC00ECBC9}"/>
                </a:ext>
              </a:extLst>
            </p:cNvPr>
            <p:cNvSpPr/>
            <p:nvPr/>
          </p:nvSpPr>
          <p:spPr>
            <a:xfrm>
              <a:off x="6827871" y="4179033"/>
              <a:ext cx="1840460" cy="184046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49" name="Равнобедренный треугольник 48">
              <a:extLst>
                <a:ext uri="{FF2B5EF4-FFF2-40B4-BE49-F238E27FC236}">
                  <a16:creationId xmlns:a16="http://schemas.microsoft.com/office/drawing/2014/main" id="{7C1E4297-505F-360C-C887-ACA2BBE6EA16}"/>
                </a:ext>
              </a:extLst>
            </p:cNvPr>
            <p:cNvSpPr/>
            <p:nvPr/>
          </p:nvSpPr>
          <p:spPr>
            <a:xfrm>
              <a:off x="7079555" y="4256046"/>
              <a:ext cx="1320970" cy="1138767"/>
            </a:xfrm>
            <a:prstGeom prst="triangl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50" name="Прямоугольник 49">
              <a:extLst>
                <a:ext uri="{FF2B5EF4-FFF2-40B4-BE49-F238E27FC236}">
                  <a16:creationId xmlns:a16="http://schemas.microsoft.com/office/drawing/2014/main" id="{C80B5F15-7C08-2014-F7E9-11CEC96F5048}"/>
                </a:ext>
              </a:extLst>
            </p:cNvPr>
            <p:cNvSpPr/>
            <p:nvPr/>
          </p:nvSpPr>
          <p:spPr>
            <a:xfrm>
              <a:off x="7486348" y="4808492"/>
              <a:ext cx="480443" cy="480443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</p:grpSp>
      <p:sp>
        <p:nvSpPr>
          <p:cNvPr id="52" name="Равнобедренный треугольник 51">
            <a:extLst>
              <a:ext uri="{FF2B5EF4-FFF2-40B4-BE49-F238E27FC236}">
                <a16:creationId xmlns:a16="http://schemas.microsoft.com/office/drawing/2014/main" id="{8AE8C9E4-7ADE-A304-4978-B70BB27B6F35}"/>
              </a:ext>
            </a:extLst>
          </p:cNvPr>
          <p:cNvSpPr/>
          <p:nvPr/>
        </p:nvSpPr>
        <p:spPr>
          <a:xfrm>
            <a:off x="2629395" y="933930"/>
            <a:ext cx="2116638" cy="1824688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53" name="Прямоугольник 52">
            <a:extLst>
              <a:ext uri="{FF2B5EF4-FFF2-40B4-BE49-F238E27FC236}">
                <a16:creationId xmlns:a16="http://schemas.microsoft.com/office/drawing/2014/main" id="{A7A023DE-D8C5-0011-BC15-010D40DEB2CB}"/>
              </a:ext>
            </a:extLst>
          </p:cNvPr>
          <p:cNvSpPr/>
          <p:nvPr/>
        </p:nvSpPr>
        <p:spPr>
          <a:xfrm>
            <a:off x="5688685" y="1340253"/>
            <a:ext cx="1173361" cy="117336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54" name="Овал 53">
            <a:extLst>
              <a:ext uri="{FF2B5EF4-FFF2-40B4-BE49-F238E27FC236}">
                <a16:creationId xmlns:a16="http://schemas.microsoft.com/office/drawing/2014/main" id="{B47C5B87-D1C5-C611-CEE2-4281024F95E2}"/>
              </a:ext>
            </a:extLst>
          </p:cNvPr>
          <p:cNvSpPr/>
          <p:nvPr/>
        </p:nvSpPr>
        <p:spPr>
          <a:xfrm>
            <a:off x="8440410" y="1586304"/>
            <a:ext cx="790362" cy="79036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58" name="Группа 57">
            <a:extLst>
              <a:ext uri="{FF2B5EF4-FFF2-40B4-BE49-F238E27FC236}">
                <a16:creationId xmlns:a16="http://schemas.microsoft.com/office/drawing/2014/main" id="{8C1700DF-86A7-0471-2E1B-A6AFEBF9D56C}"/>
              </a:ext>
            </a:extLst>
          </p:cNvPr>
          <p:cNvGrpSpPr/>
          <p:nvPr/>
        </p:nvGrpSpPr>
        <p:grpSpPr>
          <a:xfrm>
            <a:off x="5174876" y="4067073"/>
            <a:ext cx="2116638" cy="1824688"/>
            <a:chOff x="6679148" y="4010512"/>
            <a:chExt cx="2116638" cy="1824688"/>
          </a:xfrm>
        </p:grpSpPr>
        <p:sp>
          <p:nvSpPr>
            <p:cNvPr id="55" name="Равнобедренный треугольник 54">
              <a:extLst>
                <a:ext uri="{FF2B5EF4-FFF2-40B4-BE49-F238E27FC236}">
                  <a16:creationId xmlns:a16="http://schemas.microsoft.com/office/drawing/2014/main" id="{C1819915-0ADF-FB63-096A-E467FF5B778C}"/>
                </a:ext>
              </a:extLst>
            </p:cNvPr>
            <p:cNvSpPr/>
            <p:nvPr/>
          </p:nvSpPr>
          <p:spPr>
            <a:xfrm>
              <a:off x="6679148" y="4010512"/>
              <a:ext cx="2116638" cy="1824688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56" name="Прямоугольник 55">
              <a:extLst>
                <a:ext uri="{FF2B5EF4-FFF2-40B4-BE49-F238E27FC236}">
                  <a16:creationId xmlns:a16="http://schemas.microsoft.com/office/drawing/2014/main" id="{9BC3AFFF-8241-B5E0-0993-3F2C66597AB2}"/>
                </a:ext>
              </a:extLst>
            </p:cNvPr>
            <p:cNvSpPr/>
            <p:nvPr/>
          </p:nvSpPr>
          <p:spPr>
            <a:xfrm>
              <a:off x="7310207" y="4841627"/>
              <a:ext cx="845823" cy="845823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57" name="Овал 56">
              <a:extLst>
                <a:ext uri="{FF2B5EF4-FFF2-40B4-BE49-F238E27FC236}">
                  <a16:creationId xmlns:a16="http://schemas.microsoft.com/office/drawing/2014/main" id="{9C8051A4-E294-D45A-3913-17C9D43AD6F8}"/>
                </a:ext>
              </a:extLst>
            </p:cNvPr>
            <p:cNvSpPr/>
            <p:nvPr/>
          </p:nvSpPr>
          <p:spPr>
            <a:xfrm>
              <a:off x="7415502" y="4940625"/>
              <a:ext cx="656746" cy="656746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</p:grpSp>
      <p:sp>
        <p:nvSpPr>
          <p:cNvPr id="59" name="Овал 58">
            <a:extLst>
              <a:ext uri="{FF2B5EF4-FFF2-40B4-BE49-F238E27FC236}">
                <a16:creationId xmlns:a16="http://schemas.microsoft.com/office/drawing/2014/main" id="{BA353660-ED08-1D3F-F7FC-193A810E920F}"/>
              </a:ext>
            </a:extLst>
          </p:cNvPr>
          <p:cNvSpPr/>
          <p:nvPr/>
        </p:nvSpPr>
        <p:spPr>
          <a:xfrm>
            <a:off x="2722592" y="1013623"/>
            <a:ext cx="1862146" cy="186214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60" name="Прямоугольник 59">
            <a:extLst>
              <a:ext uri="{FF2B5EF4-FFF2-40B4-BE49-F238E27FC236}">
                <a16:creationId xmlns:a16="http://schemas.microsoft.com/office/drawing/2014/main" id="{BC1EF5F9-F53C-60C3-69BA-CFC0B229BCAB}"/>
              </a:ext>
            </a:extLst>
          </p:cNvPr>
          <p:cNvSpPr/>
          <p:nvPr/>
        </p:nvSpPr>
        <p:spPr>
          <a:xfrm>
            <a:off x="5652701" y="1326092"/>
            <a:ext cx="1226024" cy="12260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61" name="Равнобедренный треугольник 60">
            <a:extLst>
              <a:ext uri="{FF2B5EF4-FFF2-40B4-BE49-F238E27FC236}">
                <a16:creationId xmlns:a16="http://schemas.microsoft.com/office/drawing/2014/main" id="{76FF4DF6-BF4E-0C17-7897-0D15FFE653FE}"/>
              </a:ext>
            </a:extLst>
          </p:cNvPr>
          <p:cNvSpPr/>
          <p:nvPr/>
        </p:nvSpPr>
        <p:spPr>
          <a:xfrm>
            <a:off x="8312831" y="1476277"/>
            <a:ext cx="1028697" cy="886808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65" name="Группа 64">
            <a:extLst>
              <a:ext uri="{FF2B5EF4-FFF2-40B4-BE49-F238E27FC236}">
                <a16:creationId xmlns:a16="http://schemas.microsoft.com/office/drawing/2014/main" id="{76289981-8A73-2511-1430-F1377B514ED8}"/>
              </a:ext>
            </a:extLst>
          </p:cNvPr>
          <p:cNvGrpSpPr/>
          <p:nvPr/>
        </p:nvGrpSpPr>
        <p:grpSpPr>
          <a:xfrm>
            <a:off x="5304695" y="4233930"/>
            <a:ext cx="1862146" cy="1862146"/>
            <a:chOff x="6808967" y="4177369"/>
            <a:chExt cx="1862146" cy="1862146"/>
          </a:xfrm>
        </p:grpSpPr>
        <p:sp>
          <p:nvSpPr>
            <p:cNvPr id="62" name="Овал 61">
              <a:extLst>
                <a:ext uri="{FF2B5EF4-FFF2-40B4-BE49-F238E27FC236}">
                  <a16:creationId xmlns:a16="http://schemas.microsoft.com/office/drawing/2014/main" id="{0056C375-BC38-F354-8830-8F2D5F6AE703}"/>
                </a:ext>
              </a:extLst>
            </p:cNvPr>
            <p:cNvSpPr/>
            <p:nvPr/>
          </p:nvSpPr>
          <p:spPr>
            <a:xfrm>
              <a:off x="6808967" y="4177369"/>
              <a:ext cx="1862146" cy="1862146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63" name="Прямоугольник 62">
              <a:extLst>
                <a:ext uri="{FF2B5EF4-FFF2-40B4-BE49-F238E27FC236}">
                  <a16:creationId xmlns:a16="http://schemas.microsoft.com/office/drawing/2014/main" id="{4CAC8D77-C22E-CC20-ABB1-DDD66BE3718E}"/>
                </a:ext>
              </a:extLst>
            </p:cNvPr>
            <p:cNvSpPr/>
            <p:nvPr/>
          </p:nvSpPr>
          <p:spPr>
            <a:xfrm>
              <a:off x="7280647" y="4653119"/>
              <a:ext cx="918785" cy="918785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64" name="Равнобедренный треугольник 63">
              <a:extLst>
                <a:ext uri="{FF2B5EF4-FFF2-40B4-BE49-F238E27FC236}">
                  <a16:creationId xmlns:a16="http://schemas.microsoft.com/office/drawing/2014/main" id="{D30A8B60-5650-D5D4-946F-9BC7BA21D7BF}"/>
                </a:ext>
              </a:extLst>
            </p:cNvPr>
            <p:cNvSpPr/>
            <p:nvPr/>
          </p:nvSpPr>
          <p:spPr>
            <a:xfrm>
              <a:off x="7333638" y="4727369"/>
              <a:ext cx="816479" cy="703861"/>
            </a:xfrm>
            <a:prstGeom prst="triangl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</p:grpSp>
      <p:sp>
        <p:nvSpPr>
          <p:cNvPr id="66" name="Прямоугольник 65">
            <a:extLst>
              <a:ext uri="{FF2B5EF4-FFF2-40B4-BE49-F238E27FC236}">
                <a16:creationId xmlns:a16="http://schemas.microsoft.com/office/drawing/2014/main" id="{7B46F53B-46F5-9363-9585-0993B17A5DC1}"/>
              </a:ext>
            </a:extLst>
          </p:cNvPr>
          <p:cNvSpPr/>
          <p:nvPr/>
        </p:nvSpPr>
        <p:spPr>
          <a:xfrm>
            <a:off x="2854866" y="1168298"/>
            <a:ext cx="1623847" cy="162384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67" name="Равнобедренный треугольник 66">
            <a:extLst>
              <a:ext uri="{FF2B5EF4-FFF2-40B4-BE49-F238E27FC236}">
                <a16:creationId xmlns:a16="http://schemas.microsoft.com/office/drawing/2014/main" id="{59B1DD9C-01BA-5546-EDEA-76F343F94257}"/>
              </a:ext>
            </a:extLst>
          </p:cNvPr>
          <p:cNvSpPr/>
          <p:nvPr/>
        </p:nvSpPr>
        <p:spPr>
          <a:xfrm>
            <a:off x="5437904" y="1152428"/>
            <a:ext cx="1623638" cy="1399688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68" name="Овал 67">
            <a:extLst>
              <a:ext uri="{FF2B5EF4-FFF2-40B4-BE49-F238E27FC236}">
                <a16:creationId xmlns:a16="http://schemas.microsoft.com/office/drawing/2014/main" id="{59567E69-7C9D-085D-8DE6-56BED2B0A82D}"/>
              </a:ext>
            </a:extLst>
          </p:cNvPr>
          <p:cNvSpPr/>
          <p:nvPr/>
        </p:nvSpPr>
        <p:spPr>
          <a:xfrm>
            <a:off x="8441523" y="1591184"/>
            <a:ext cx="790362" cy="790362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72" name="Группа 71">
            <a:extLst>
              <a:ext uri="{FF2B5EF4-FFF2-40B4-BE49-F238E27FC236}">
                <a16:creationId xmlns:a16="http://schemas.microsoft.com/office/drawing/2014/main" id="{4EA15E20-535D-A2F0-84ED-C1C6EEE83904}"/>
              </a:ext>
            </a:extLst>
          </p:cNvPr>
          <p:cNvGrpSpPr/>
          <p:nvPr/>
        </p:nvGrpSpPr>
        <p:grpSpPr>
          <a:xfrm>
            <a:off x="5472049" y="4331648"/>
            <a:ext cx="1623847" cy="1623847"/>
            <a:chOff x="6976321" y="4275087"/>
            <a:chExt cx="1623847" cy="1623847"/>
          </a:xfrm>
        </p:grpSpPr>
        <p:sp>
          <p:nvSpPr>
            <p:cNvPr id="69" name="Прямоугольник 68">
              <a:extLst>
                <a:ext uri="{FF2B5EF4-FFF2-40B4-BE49-F238E27FC236}">
                  <a16:creationId xmlns:a16="http://schemas.microsoft.com/office/drawing/2014/main" id="{24E6C0E0-3EB5-6F2E-FC27-079C2CF00050}"/>
                </a:ext>
              </a:extLst>
            </p:cNvPr>
            <p:cNvSpPr/>
            <p:nvPr/>
          </p:nvSpPr>
          <p:spPr>
            <a:xfrm>
              <a:off x="6976321" y="4275087"/>
              <a:ext cx="1623847" cy="1623847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70" name="Равнобедренный треугольник 69">
              <a:extLst>
                <a:ext uri="{FF2B5EF4-FFF2-40B4-BE49-F238E27FC236}">
                  <a16:creationId xmlns:a16="http://schemas.microsoft.com/office/drawing/2014/main" id="{A4DFB5F3-E169-794C-3C11-8C50C64D9495}"/>
                </a:ext>
              </a:extLst>
            </p:cNvPr>
            <p:cNvSpPr/>
            <p:nvPr/>
          </p:nvSpPr>
          <p:spPr>
            <a:xfrm>
              <a:off x="7128974" y="4347197"/>
              <a:ext cx="1343335" cy="1158047"/>
            </a:xfrm>
            <a:prstGeom prst="triangl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71" name="Овал 70">
              <a:extLst>
                <a:ext uri="{FF2B5EF4-FFF2-40B4-BE49-F238E27FC236}">
                  <a16:creationId xmlns:a16="http://schemas.microsoft.com/office/drawing/2014/main" id="{A025CF2E-7F1A-313D-E8E3-1CD8DD2E4FE9}"/>
                </a:ext>
              </a:extLst>
            </p:cNvPr>
            <p:cNvSpPr/>
            <p:nvPr/>
          </p:nvSpPr>
          <p:spPr>
            <a:xfrm>
              <a:off x="7494689" y="4813485"/>
              <a:ext cx="618555" cy="618555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</p:grpSp>
      <p:sp>
        <p:nvSpPr>
          <p:cNvPr id="73" name="Равнобедренный треугольник 72">
            <a:extLst>
              <a:ext uri="{FF2B5EF4-FFF2-40B4-BE49-F238E27FC236}">
                <a16:creationId xmlns:a16="http://schemas.microsoft.com/office/drawing/2014/main" id="{F1FABD15-C2F6-935F-C6BA-1EEAB4D0F754}"/>
              </a:ext>
            </a:extLst>
          </p:cNvPr>
          <p:cNvSpPr/>
          <p:nvPr/>
        </p:nvSpPr>
        <p:spPr>
          <a:xfrm>
            <a:off x="2618026" y="912693"/>
            <a:ext cx="2116638" cy="1824688"/>
          </a:xfrm>
          <a:prstGeom prst="triangl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74" name="Овал 73">
            <a:extLst>
              <a:ext uri="{FF2B5EF4-FFF2-40B4-BE49-F238E27FC236}">
                <a16:creationId xmlns:a16="http://schemas.microsoft.com/office/drawing/2014/main" id="{C2488467-88D0-570C-2A58-5B268DF79B8D}"/>
              </a:ext>
            </a:extLst>
          </p:cNvPr>
          <p:cNvSpPr/>
          <p:nvPr/>
        </p:nvSpPr>
        <p:spPr>
          <a:xfrm>
            <a:off x="5585504" y="1162033"/>
            <a:ext cx="1418021" cy="1418021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75" name="Прямоугольник 74">
            <a:extLst>
              <a:ext uri="{FF2B5EF4-FFF2-40B4-BE49-F238E27FC236}">
                <a16:creationId xmlns:a16="http://schemas.microsoft.com/office/drawing/2014/main" id="{CB5E347B-FF6F-FC8F-78E4-E4E82EDA4DD3}"/>
              </a:ext>
            </a:extLst>
          </p:cNvPr>
          <p:cNvSpPr/>
          <p:nvPr/>
        </p:nvSpPr>
        <p:spPr>
          <a:xfrm>
            <a:off x="8464951" y="1638037"/>
            <a:ext cx="724455" cy="72445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79" name="Группа 78">
            <a:extLst>
              <a:ext uri="{FF2B5EF4-FFF2-40B4-BE49-F238E27FC236}">
                <a16:creationId xmlns:a16="http://schemas.microsoft.com/office/drawing/2014/main" id="{4FF13C72-6BD3-90DE-061B-55B66E5F2AFC}"/>
              </a:ext>
            </a:extLst>
          </p:cNvPr>
          <p:cNvGrpSpPr/>
          <p:nvPr/>
        </p:nvGrpSpPr>
        <p:grpSpPr>
          <a:xfrm>
            <a:off x="5161724" y="4047051"/>
            <a:ext cx="2116638" cy="1824688"/>
            <a:chOff x="6665996" y="3990490"/>
            <a:chExt cx="2116638" cy="1824688"/>
          </a:xfrm>
        </p:grpSpPr>
        <p:sp>
          <p:nvSpPr>
            <p:cNvPr id="76" name="Равнобедренный треугольник 75">
              <a:extLst>
                <a:ext uri="{FF2B5EF4-FFF2-40B4-BE49-F238E27FC236}">
                  <a16:creationId xmlns:a16="http://schemas.microsoft.com/office/drawing/2014/main" id="{556C762A-9F9B-FC13-6230-B103FA09F769}"/>
                </a:ext>
              </a:extLst>
            </p:cNvPr>
            <p:cNvSpPr/>
            <p:nvPr/>
          </p:nvSpPr>
          <p:spPr>
            <a:xfrm>
              <a:off x="6665996" y="3990490"/>
              <a:ext cx="2116638" cy="1824688"/>
            </a:xfrm>
            <a:prstGeom prst="triangl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77" name="Овал 76">
              <a:extLst>
                <a:ext uri="{FF2B5EF4-FFF2-40B4-BE49-F238E27FC236}">
                  <a16:creationId xmlns:a16="http://schemas.microsoft.com/office/drawing/2014/main" id="{36E64D06-7B63-2E3F-E2EB-7756C05D70C6}"/>
                </a:ext>
              </a:extLst>
            </p:cNvPr>
            <p:cNvSpPr/>
            <p:nvPr/>
          </p:nvSpPr>
          <p:spPr>
            <a:xfrm>
              <a:off x="7212857" y="4736464"/>
              <a:ext cx="1019660" cy="101966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 dirty="0"/>
            </a:p>
          </p:txBody>
        </p:sp>
        <p:sp>
          <p:nvSpPr>
            <p:cNvPr id="78" name="Прямоугольник 77">
              <a:extLst>
                <a:ext uri="{FF2B5EF4-FFF2-40B4-BE49-F238E27FC236}">
                  <a16:creationId xmlns:a16="http://schemas.microsoft.com/office/drawing/2014/main" id="{98944B4B-FB85-3094-3018-F1676967A7B0}"/>
                </a:ext>
              </a:extLst>
            </p:cNvPr>
            <p:cNvSpPr/>
            <p:nvPr/>
          </p:nvSpPr>
          <p:spPr>
            <a:xfrm>
              <a:off x="7524291" y="5048713"/>
              <a:ext cx="396791" cy="39679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</p:grp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91922CB-2E35-C955-1CD0-D15D34BFF2A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50" t="11936" r="11513" b="12448"/>
          <a:stretch/>
        </p:blipFill>
        <p:spPr>
          <a:xfrm>
            <a:off x="3387678" y="525993"/>
            <a:ext cx="5416643" cy="5185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19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8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5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3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0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8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0" fill="hold">
                      <p:stCondLst>
                        <p:cond delay="indefinite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4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5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6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7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8" fill="hold">
                      <p:stCondLst>
                        <p:cond delay="indefinite"/>
                      </p:stCondLst>
                      <p:childTnLst>
                        <p:par>
                          <p:cTn id="379" fill="hold">
                            <p:stCondLst>
                              <p:cond delay="0"/>
                            </p:stCondLst>
                            <p:childTnLst>
                              <p:par>
                                <p:cTn id="38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2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5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6" fill="hold">
                      <p:stCondLst>
                        <p:cond delay="indefinite"/>
                      </p:stCondLst>
                      <p:childTnLst>
                        <p:par>
                          <p:cTn id="387" fill="hold">
                            <p:stCondLst>
                              <p:cond delay="0"/>
                            </p:stCondLst>
                            <p:childTnLst>
                              <p:par>
                                <p:cTn id="38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0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3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4" fill="hold">
                      <p:stCondLst>
                        <p:cond delay="indefinite"/>
                      </p:stCondLst>
                      <p:childTnLst>
                        <p:par>
                          <p:cTn id="395" fill="hold">
                            <p:stCondLst>
                              <p:cond delay="0"/>
                            </p:stCondLst>
                            <p:childTnLst>
                              <p:par>
                                <p:cTn id="39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0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9" fill="hold">
                      <p:stCondLst>
                        <p:cond delay="0"/>
                      </p:stCondLst>
                      <p:childTnLst>
                        <p:par>
                          <p:cTn id="410" fill="hold">
                            <p:stCondLst>
                              <p:cond delay="0"/>
                            </p:stCondLst>
                            <p:childTnLst>
                              <p:par>
                                <p:cTn id="4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6" fill="hold">
                      <p:stCondLst>
                        <p:cond delay="indefinite"/>
                      </p:stCondLst>
                      <p:childTnLst>
                        <p:par>
                          <p:cTn id="417" fill="hold">
                            <p:stCondLst>
                              <p:cond delay="0"/>
                            </p:stCondLst>
                            <p:childTnLst>
                              <p:par>
                                <p:cTn id="418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5" grpId="0" animBg="1"/>
      <p:bldP spid="15" grpId="1" animBg="1"/>
      <p:bldP spid="18" grpId="0" animBg="1"/>
      <p:bldP spid="18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8A805BA-47C2-4F46-9A17-98280813C9D5}"/>
</file>

<file path=customXml/itemProps2.xml><?xml version="1.0" encoding="utf-8"?>
<ds:datastoreItem xmlns:ds="http://schemas.openxmlformats.org/officeDocument/2006/customXml" ds:itemID="{38119EEE-361E-4E3E-BA4D-2434FC9267C6}"/>
</file>

<file path=customXml/itemProps3.xml><?xml version="1.0" encoding="utf-8"?>
<ds:datastoreItem xmlns:ds="http://schemas.openxmlformats.org/officeDocument/2006/customXml" ds:itemID="{D4B8C705-0D44-486D-B4C3-B0459DC9E60C}"/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Администратор</dc:creator>
  <cp:lastModifiedBy>Администратор</cp:lastModifiedBy>
  <cp:revision>2</cp:revision>
  <dcterms:created xsi:type="dcterms:W3CDTF">2025-01-20T11:28:42Z</dcterms:created>
  <dcterms:modified xsi:type="dcterms:W3CDTF">2025-01-21T12:10:13Z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