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4860" y="2455545"/>
            <a:ext cx="2305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1AD0D8-A4F7-4815-B31B-B5736315C127}"/>
</file>

<file path=customXml/itemProps2.xml><?xml version="1.0" encoding="utf-8"?>
<ds:datastoreItem xmlns:ds="http://schemas.openxmlformats.org/officeDocument/2006/customXml" ds:itemID="{8C406333-0CD6-4FBB-A691-BF00BD8EFEED}"/>
</file>

<file path=customXml/itemProps3.xml><?xml version="1.0" encoding="utf-8"?>
<ds:datastoreItem xmlns:ds="http://schemas.openxmlformats.org/officeDocument/2006/customXml" ds:itemID="{7CD895F3-613D-4ACF-B0AD-D331564B4A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A.Kittens Silhouette.Alen.Rus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13</cp:revision>
  <dcterms:created xsi:type="dcterms:W3CDTF">2024-03-16T21:08:00Z</dcterms:created>
  <dcterms:modified xsi:type="dcterms:W3CDTF">2024-12-18T22:50:54Z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